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6"/>
  </p:notesMasterIdLst>
  <p:sldIdLst>
    <p:sldId id="311" r:id="rId2"/>
    <p:sldId id="312" r:id="rId3"/>
    <p:sldId id="313" r:id="rId4"/>
    <p:sldId id="314" r:id="rId5"/>
    <p:sldId id="315" r:id="rId6"/>
    <p:sldId id="316" r:id="rId7"/>
    <p:sldId id="317" r:id="rId8"/>
    <p:sldId id="318" r:id="rId9"/>
    <p:sldId id="319" r:id="rId10"/>
    <p:sldId id="320"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6663"/>
    <a:srgbClr val="FFD4D4"/>
    <a:srgbClr val="287699"/>
    <a:srgbClr val="4E7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0ABFC66-8A56-4351-B396-D8E9310589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9160"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161"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1048724" name="Google Shape;334;g849bea8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25" name="Google Shape;335;g849bea8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1048624" name="Google Shape;678;g84d5f55770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25" name="Google Shape;679;g84d5f55770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8605"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6"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8600"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1"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8595"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6"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8610"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1"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9103"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104"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9108"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109"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9113"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114"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9118"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119"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9122"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123"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1048933" name="Google Shape;445;g745928d48f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934" name="Google Shape;446;g745928d48f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1049057" name="Google Shape;734;g7462b753c7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58" name="Google Shape;735;g7462b753c7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9062"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63"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1049067" name="Google Shape;678;g84d5f55770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68" name="Google Shape;679;g84d5f55770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9072"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73"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1049077" name="Google Shape;678;g84d5f55770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78" name="Google Shape;679;g84d5f55770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1049082" name="Google Shape;678;g84d5f55770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83" name="Google Shape;679;g84d5f55770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1049098" name="Google Shape;473;g7462b753c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99" name="Google Shape;474;g7462b753c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72" name="Google Shape;9;p2"/>
          <p:cNvGrpSpPr/>
          <p:nvPr/>
        </p:nvGrpSpPr>
        <p:grpSpPr>
          <a:xfrm>
            <a:off x="1603725" y="387275"/>
            <a:ext cx="5936558" cy="5935559"/>
            <a:chOff x="1603725" y="387275"/>
            <a:chExt cx="5936558" cy="5935559"/>
          </a:xfrm>
        </p:grpSpPr>
        <p:sp>
          <p:nvSpPr>
            <p:cNvPr id="1048626" name="Google Shape;10;p2"/>
            <p:cNvSpPr/>
            <p:nvPr/>
          </p:nvSpPr>
          <p:spPr>
            <a:xfrm>
              <a:off x="1603725" y="387275"/>
              <a:ext cx="5936558" cy="5935559"/>
            </a:xfrm>
            <a:custGeom>
              <a:avLst/>
              <a:gdLst/>
              <a:ahLst/>
              <a:cxnLst/>
              <a:rect l="l" t="t" r="r" b="b"/>
              <a:pathLst>
                <a:path w="71355" h="71343" extrusionOk="0">
                  <a:moveTo>
                    <a:pt x="35672" y="0"/>
                  </a:moveTo>
                  <a:cubicBezTo>
                    <a:pt x="15967" y="0"/>
                    <a:pt x="1" y="15966"/>
                    <a:pt x="1" y="35671"/>
                  </a:cubicBezTo>
                  <a:cubicBezTo>
                    <a:pt x="1" y="55376"/>
                    <a:pt x="15967" y="71342"/>
                    <a:pt x="35672" y="71342"/>
                  </a:cubicBezTo>
                  <a:cubicBezTo>
                    <a:pt x="55377" y="71342"/>
                    <a:pt x="71355" y="55376"/>
                    <a:pt x="71355" y="35671"/>
                  </a:cubicBezTo>
                  <a:cubicBezTo>
                    <a:pt x="71355" y="15966"/>
                    <a:pt x="55377" y="0"/>
                    <a:pt x="356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27" name="Google Shape;11;p2"/>
            <p:cNvSpPr/>
            <p:nvPr/>
          </p:nvSpPr>
          <p:spPr>
            <a:xfrm>
              <a:off x="1778725" y="644450"/>
              <a:ext cx="5586561" cy="5585622"/>
            </a:xfrm>
            <a:custGeom>
              <a:avLst/>
              <a:gdLst/>
              <a:ahLst/>
              <a:cxnLst/>
              <a:rect l="l" t="t" r="r" b="b"/>
              <a:pathLst>
                <a:path w="71355" h="71343" extrusionOk="0">
                  <a:moveTo>
                    <a:pt x="35672" y="0"/>
                  </a:moveTo>
                  <a:cubicBezTo>
                    <a:pt x="15967" y="0"/>
                    <a:pt x="1" y="15966"/>
                    <a:pt x="1" y="35671"/>
                  </a:cubicBezTo>
                  <a:cubicBezTo>
                    <a:pt x="1" y="55376"/>
                    <a:pt x="15967" y="71342"/>
                    <a:pt x="35672" y="71342"/>
                  </a:cubicBezTo>
                  <a:cubicBezTo>
                    <a:pt x="55377" y="71342"/>
                    <a:pt x="71355" y="55376"/>
                    <a:pt x="71355" y="35671"/>
                  </a:cubicBezTo>
                  <a:cubicBezTo>
                    <a:pt x="71355" y="15966"/>
                    <a:pt x="55377"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628" name="Google Shape;12;p2"/>
          <p:cNvSpPr txBox="1">
            <a:spLocks noGrp="1"/>
          </p:cNvSpPr>
          <p:nvPr>
            <p:ph type="ctrTitle"/>
          </p:nvPr>
        </p:nvSpPr>
        <p:spPr>
          <a:xfrm>
            <a:off x="720000" y="609447"/>
            <a:ext cx="7704000" cy="11304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287699"/>
              </a:buClr>
              <a:buSzPts val="9000"/>
              <a:buNone/>
              <a:defRPr sz="8500">
                <a:solidFill>
                  <a:srgbClr val="287699"/>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48629" name="Google Shape;13;p2"/>
          <p:cNvSpPr txBox="1">
            <a:spLocks noGrp="1"/>
          </p:cNvSpPr>
          <p:nvPr>
            <p:ph type="subTitle" idx="1"/>
          </p:nvPr>
        </p:nvSpPr>
        <p:spPr>
          <a:xfrm>
            <a:off x="1638300" y="1828415"/>
            <a:ext cx="5867400" cy="690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000"/>
              <a:buFont typeface="Nunito Sans SemiBold"/>
              <a:buNone/>
              <a:defRPr sz="2000">
                <a:solidFill>
                  <a:schemeClr val="lt2"/>
                </a:solidFill>
                <a:latin typeface="Nunito Sans SemiBold"/>
                <a:ea typeface="Nunito Sans SemiBold"/>
                <a:cs typeface="Nunito Sans SemiBold"/>
                <a:sym typeface="Nunito Sans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7_1">
    <p:spTree>
      <p:nvGrpSpPr>
        <p:cNvPr id="1" name="Shape 166"/>
        <p:cNvGrpSpPr/>
        <p:nvPr/>
      </p:nvGrpSpPr>
      <p:grpSpPr>
        <a:xfrm>
          <a:off x="0" y="0"/>
          <a:ext cx="0" cy="0"/>
          <a:chOff x="0" y="0"/>
          <a:chExt cx="0" cy="0"/>
        </a:xfrm>
      </p:grpSpPr>
      <p:grpSp>
        <p:nvGrpSpPr>
          <p:cNvPr id="160" name="Google Shape;167;p20"/>
          <p:cNvGrpSpPr/>
          <p:nvPr/>
        </p:nvGrpSpPr>
        <p:grpSpPr>
          <a:xfrm flipH="1">
            <a:off x="-120650" y="-152400"/>
            <a:ext cx="9513070" cy="5528810"/>
            <a:chOff x="179395" y="794733"/>
            <a:chExt cx="7216165" cy="4193894"/>
          </a:xfrm>
        </p:grpSpPr>
        <p:sp>
          <p:nvSpPr>
            <p:cNvPr id="1049147" name="Google Shape;168;p20"/>
            <p:cNvSpPr/>
            <p:nvPr/>
          </p:nvSpPr>
          <p:spPr>
            <a:xfrm>
              <a:off x="238125" y="3754200"/>
              <a:ext cx="1781475" cy="1143875"/>
            </a:xfrm>
            <a:custGeom>
              <a:avLst/>
              <a:gdLst/>
              <a:ahLst/>
              <a:cxnLst/>
              <a:rect l="l" t="t" r="r" b="b"/>
              <a:pathLst>
                <a:path w="71259" h="45755" extrusionOk="0">
                  <a:moveTo>
                    <a:pt x="29721" y="1"/>
                  </a:moveTo>
                  <a:cubicBezTo>
                    <a:pt x="18889" y="1"/>
                    <a:pt x="7919" y="3851"/>
                    <a:pt x="631" y="10810"/>
                  </a:cubicBezTo>
                  <a:cubicBezTo>
                    <a:pt x="417" y="11012"/>
                    <a:pt x="191" y="11227"/>
                    <a:pt x="0" y="11429"/>
                  </a:cubicBezTo>
                  <a:lnTo>
                    <a:pt x="0" y="45755"/>
                  </a:lnTo>
                  <a:lnTo>
                    <a:pt x="71080" y="45755"/>
                  </a:lnTo>
                  <a:cubicBezTo>
                    <a:pt x="71259" y="37468"/>
                    <a:pt x="69604" y="28610"/>
                    <a:pt x="64818" y="20478"/>
                  </a:cubicBezTo>
                  <a:cubicBezTo>
                    <a:pt x="61913" y="15560"/>
                    <a:pt x="57852" y="10929"/>
                    <a:pt x="52340" y="6869"/>
                  </a:cubicBezTo>
                  <a:cubicBezTo>
                    <a:pt x="49744" y="4964"/>
                    <a:pt x="46875" y="3476"/>
                    <a:pt x="43839" y="2380"/>
                  </a:cubicBezTo>
                  <a:cubicBezTo>
                    <a:pt x="39389" y="772"/>
                    <a:pt x="34569" y="1"/>
                    <a:pt x="29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48" name="Google Shape;169;p20"/>
            <p:cNvSpPr/>
            <p:nvPr/>
          </p:nvSpPr>
          <p:spPr>
            <a:xfrm>
              <a:off x="225610" y="794733"/>
              <a:ext cx="7169950" cy="4193894"/>
            </a:xfrm>
            <a:custGeom>
              <a:avLst/>
              <a:gdLst/>
              <a:ahLst/>
              <a:cxnLst/>
              <a:rect l="l" t="t" r="r" b="b"/>
              <a:pathLst>
                <a:path w="286798" h="162271" extrusionOk="0">
                  <a:moveTo>
                    <a:pt x="286798" y="162270"/>
                  </a:moveTo>
                  <a:lnTo>
                    <a:pt x="218003" y="162270"/>
                  </a:lnTo>
                  <a:cubicBezTo>
                    <a:pt x="216825" y="158139"/>
                    <a:pt x="216206" y="153793"/>
                    <a:pt x="216194" y="149269"/>
                  </a:cubicBezTo>
                  <a:cubicBezTo>
                    <a:pt x="216158" y="138113"/>
                    <a:pt x="224742" y="121158"/>
                    <a:pt x="232886" y="108788"/>
                  </a:cubicBezTo>
                  <a:cubicBezTo>
                    <a:pt x="234767" y="105930"/>
                    <a:pt x="236649" y="102918"/>
                    <a:pt x="238435" y="99798"/>
                  </a:cubicBezTo>
                  <a:lnTo>
                    <a:pt x="239197" y="98453"/>
                  </a:lnTo>
                  <a:cubicBezTo>
                    <a:pt x="239709" y="97560"/>
                    <a:pt x="240209" y="96655"/>
                    <a:pt x="240685" y="95738"/>
                  </a:cubicBezTo>
                  <a:cubicBezTo>
                    <a:pt x="240923" y="95286"/>
                    <a:pt x="241173" y="94834"/>
                    <a:pt x="241399" y="94369"/>
                  </a:cubicBezTo>
                  <a:cubicBezTo>
                    <a:pt x="241637" y="93917"/>
                    <a:pt x="241887" y="93452"/>
                    <a:pt x="242102" y="92988"/>
                  </a:cubicBezTo>
                  <a:cubicBezTo>
                    <a:pt x="242316" y="92524"/>
                    <a:pt x="242554" y="92071"/>
                    <a:pt x="242780" y="91607"/>
                  </a:cubicBezTo>
                  <a:cubicBezTo>
                    <a:pt x="245138" y="86809"/>
                    <a:pt x="247102" y="81915"/>
                    <a:pt x="248412" y="77129"/>
                  </a:cubicBezTo>
                  <a:cubicBezTo>
                    <a:pt x="249079" y="74676"/>
                    <a:pt x="249567" y="72247"/>
                    <a:pt x="249841" y="69878"/>
                  </a:cubicBezTo>
                  <a:lnTo>
                    <a:pt x="249841" y="69854"/>
                  </a:lnTo>
                  <a:cubicBezTo>
                    <a:pt x="250234" y="66413"/>
                    <a:pt x="250198" y="63092"/>
                    <a:pt x="249567" y="59972"/>
                  </a:cubicBezTo>
                  <a:cubicBezTo>
                    <a:pt x="246090" y="42529"/>
                    <a:pt x="226124" y="24492"/>
                    <a:pt x="209312" y="16514"/>
                  </a:cubicBezTo>
                  <a:cubicBezTo>
                    <a:pt x="176558" y="989"/>
                    <a:pt x="143875" y="7561"/>
                    <a:pt x="129814" y="10585"/>
                  </a:cubicBezTo>
                  <a:cubicBezTo>
                    <a:pt x="124694" y="11692"/>
                    <a:pt x="120051" y="13145"/>
                    <a:pt x="115764" y="14931"/>
                  </a:cubicBezTo>
                  <a:cubicBezTo>
                    <a:pt x="115741" y="14931"/>
                    <a:pt x="115729" y="14943"/>
                    <a:pt x="115717" y="14943"/>
                  </a:cubicBezTo>
                  <a:cubicBezTo>
                    <a:pt x="114693" y="15359"/>
                    <a:pt x="113705" y="15800"/>
                    <a:pt x="112728" y="16252"/>
                  </a:cubicBezTo>
                  <a:cubicBezTo>
                    <a:pt x="111728" y="16717"/>
                    <a:pt x="110764" y="17181"/>
                    <a:pt x="109811" y="17681"/>
                  </a:cubicBezTo>
                  <a:cubicBezTo>
                    <a:pt x="108895" y="18134"/>
                    <a:pt x="108037" y="18610"/>
                    <a:pt x="107156" y="19086"/>
                  </a:cubicBezTo>
                  <a:cubicBezTo>
                    <a:pt x="106930" y="19217"/>
                    <a:pt x="106692" y="19348"/>
                    <a:pt x="106490" y="19467"/>
                  </a:cubicBezTo>
                  <a:cubicBezTo>
                    <a:pt x="105787" y="19872"/>
                    <a:pt x="105085" y="20289"/>
                    <a:pt x="104394" y="20705"/>
                  </a:cubicBezTo>
                  <a:cubicBezTo>
                    <a:pt x="104061" y="20896"/>
                    <a:pt x="103751" y="21110"/>
                    <a:pt x="103418" y="21301"/>
                  </a:cubicBezTo>
                  <a:cubicBezTo>
                    <a:pt x="102799" y="21682"/>
                    <a:pt x="102191" y="22075"/>
                    <a:pt x="101596" y="22467"/>
                  </a:cubicBezTo>
                  <a:cubicBezTo>
                    <a:pt x="100727" y="23027"/>
                    <a:pt x="99870" y="23610"/>
                    <a:pt x="99036" y="24218"/>
                  </a:cubicBezTo>
                  <a:cubicBezTo>
                    <a:pt x="97607" y="25218"/>
                    <a:pt x="96191" y="26254"/>
                    <a:pt x="94821" y="27313"/>
                  </a:cubicBezTo>
                  <a:cubicBezTo>
                    <a:pt x="92988" y="28742"/>
                    <a:pt x="91190" y="30207"/>
                    <a:pt x="89416" y="31719"/>
                  </a:cubicBezTo>
                  <a:cubicBezTo>
                    <a:pt x="88975" y="32088"/>
                    <a:pt x="88559" y="32469"/>
                    <a:pt x="88118" y="32838"/>
                  </a:cubicBezTo>
                  <a:cubicBezTo>
                    <a:pt x="87666" y="33219"/>
                    <a:pt x="87201" y="33612"/>
                    <a:pt x="86773" y="33993"/>
                  </a:cubicBezTo>
                  <a:cubicBezTo>
                    <a:pt x="86082" y="34588"/>
                    <a:pt x="85415" y="35207"/>
                    <a:pt x="84725" y="35814"/>
                  </a:cubicBezTo>
                  <a:cubicBezTo>
                    <a:pt x="80427" y="39684"/>
                    <a:pt x="76140" y="43732"/>
                    <a:pt x="71664" y="47732"/>
                  </a:cubicBezTo>
                  <a:cubicBezTo>
                    <a:pt x="70961" y="48364"/>
                    <a:pt x="70259" y="48995"/>
                    <a:pt x="69533" y="49626"/>
                  </a:cubicBezTo>
                  <a:cubicBezTo>
                    <a:pt x="69009" y="50090"/>
                    <a:pt x="68473" y="50566"/>
                    <a:pt x="67937" y="51007"/>
                  </a:cubicBezTo>
                  <a:lnTo>
                    <a:pt x="67937" y="51019"/>
                  </a:lnTo>
                  <a:cubicBezTo>
                    <a:pt x="63044" y="55245"/>
                    <a:pt x="57805" y="59436"/>
                    <a:pt x="51923" y="63318"/>
                  </a:cubicBezTo>
                  <a:cubicBezTo>
                    <a:pt x="51423" y="63663"/>
                    <a:pt x="50911" y="63973"/>
                    <a:pt x="50411" y="64294"/>
                  </a:cubicBezTo>
                  <a:cubicBezTo>
                    <a:pt x="50125" y="64496"/>
                    <a:pt x="49828" y="64687"/>
                    <a:pt x="49542" y="64854"/>
                  </a:cubicBezTo>
                  <a:cubicBezTo>
                    <a:pt x="48970" y="65223"/>
                    <a:pt x="48387" y="65592"/>
                    <a:pt x="47792" y="65937"/>
                  </a:cubicBezTo>
                  <a:cubicBezTo>
                    <a:pt x="46494" y="66735"/>
                    <a:pt x="45137" y="67509"/>
                    <a:pt x="43767" y="68271"/>
                  </a:cubicBezTo>
                  <a:cubicBezTo>
                    <a:pt x="42779" y="68818"/>
                    <a:pt x="41767" y="69378"/>
                    <a:pt x="40719" y="69914"/>
                  </a:cubicBezTo>
                  <a:cubicBezTo>
                    <a:pt x="38922" y="70842"/>
                    <a:pt x="37076" y="71735"/>
                    <a:pt x="35135" y="72617"/>
                  </a:cubicBezTo>
                  <a:cubicBezTo>
                    <a:pt x="34600" y="72855"/>
                    <a:pt x="34064" y="73093"/>
                    <a:pt x="33528" y="73319"/>
                  </a:cubicBezTo>
                  <a:cubicBezTo>
                    <a:pt x="31671" y="74152"/>
                    <a:pt x="29742" y="74926"/>
                    <a:pt x="27730" y="75688"/>
                  </a:cubicBezTo>
                  <a:cubicBezTo>
                    <a:pt x="18050" y="79332"/>
                    <a:pt x="8751" y="82130"/>
                    <a:pt x="12" y="84320"/>
                  </a:cubicBezTo>
                  <a:lnTo>
                    <a:pt x="0" y="0"/>
                  </a:lnTo>
                  <a:lnTo>
                    <a:pt x="286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49" name="Google Shape;170;p20"/>
            <p:cNvSpPr/>
            <p:nvPr/>
          </p:nvSpPr>
          <p:spPr>
            <a:xfrm>
              <a:off x="179395" y="1195287"/>
              <a:ext cx="2951345" cy="1864209"/>
            </a:xfrm>
            <a:custGeom>
              <a:avLst/>
              <a:gdLst/>
              <a:ahLst/>
              <a:cxnLst/>
              <a:rect l="l" t="t" r="r" b="b"/>
              <a:pathLst>
                <a:path w="115705" h="69128" extrusionOk="0">
                  <a:moveTo>
                    <a:pt x="115705" y="0"/>
                  </a:moveTo>
                  <a:lnTo>
                    <a:pt x="115705" y="0"/>
                  </a:lnTo>
                  <a:cubicBezTo>
                    <a:pt x="99572" y="5132"/>
                    <a:pt x="84880" y="13037"/>
                    <a:pt x="70604" y="21015"/>
                  </a:cubicBezTo>
                  <a:cubicBezTo>
                    <a:pt x="56829" y="28670"/>
                    <a:pt x="43398" y="36397"/>
                    <a:pt x="29456" y="41672"/>
                  </a:cubicBezTo>
                  <a:cubicBezTo>
                    <a:pt x="17157" y="46315"/>
                    <a:pt x="7549" y="49554"/>
                    <a:pt x="0" y="51792"/>
                  </a:cubicBezTo>
                  <a:lnTo>
                    <a:pt x="0" y="69128"/>
                  </a:lnTo>
                  <a:cubicBezTo>
                    <a:pt x="8739" y="66949"/>
                    <a:pt x="18050" y="64151"/>
                    <a:pt x="27706" y="60507"/>
                  </a:cubicBezTo>
                  <a:cubicBezTo>
                    <a:pt x="29718" y="59769"/>
                    <a:pt x="31659" y="58995"/>
                    <a:pt x="33516" y="58162"/>
                  </a:cubicBezTo>
                  <a:cubicBezTo>
                    <a:pt x="34052" y="57936"/>
                    <a:pt x="34588" y="57698"/>
                    <a:pt x="35123" y="57459"/>
                  </a:cubicBezTo>
                  <a:cubicBezTo>
                    <a:pt x="37052" y="56578"/>
                    <a:pt x="38898" y="55697"/>
                    <a:pt x="40707" y="54769"/>
                  </a:cubicBezTo>
                  <a:cubicBezTo>
                    <a:pt x="41743" y="54233"/>
                    <a:pt x="42755" y="53673"/>
                    <a:pt x="43755" y="53126"/>
                  </a:cubicBezTo>
                  <a:cubicBezTo>
                    <a:pt x="45125" y="52387"/>
                    <a:pt x="46482" y="51590"/>
                    <a:pt x="47768" y="50804"/>
                  </a:cubicBezTo>
                  <a:cubicBezTo>
                    <a:pt x="48363" y="50447"/>
                    <a:pt x="48947" y="50090"/>
                    <a:pt x="49530" y="49720"/>
                  </a:cubicBezTo>
                  <a:cubicBezTo>
                    <a:pt x="49816" y="49554"/>
                    <a:pt x="50113" y="49363"/>
                    <a:pt x="50399" y="49173"/>
                  </a:cubicBezTo>
                  <a:cubicBezTo>
                    <a:pt x="50899" y="48839"/>
                    <a:pt x="51411" y="48530"/>
                    <a:pt x="51911" y="48185"/>
                  </a:cubicBezTo>
                  <a:cubicBezTo>
                    <a:pt x="57793" y="44315"/>
                    <a:pt x="63032" y="40148"/>
                    <a:pt x="67925" y="35933"/>
                  </a:cubicBezTo>
                  <a:lnTo>
                    <a:pt x="67925" y="35921"/>
                  </a:lnTo>
                  <a:cubicBezTo>
                    <a:pt x="68461" y="35481"/>
                    <a:pt x="68997" y="35004"/>
                    <a:pt x="69521" y="34540"/>
                  </a:cubicBezTo>
                  <a:cubicBezTo>
                    <a:pt x="70247" y="33909"/>
                    <a:pt x="70949" y="33290"/>
                    <a:pt x="71640" y="32659"/>
                  </a:cubicBezTo>
                  <a:cubicBezTo>
                    <a:pt x="76129" y="28670"/>
                    <a:pt x="80415" y="24646"/>
                    <a:pt x="84713" y="20788"/>
                  </a:cubicBezTo>
                  <a:cubicBezTo>
                    <a:pt x="85392" y="20193"/>
                    <a:pt x="86070" y="19586"/>
                    <a:pt x="86749" y="18990"/>
                  </a:cubicBezTo>
                  <a:cubicBezTo>
                    <a:pt x="87178" y="18586"/>
                    <a:pt x="87642" y="18217"/>
                    <a:pt x="88106" y="17824"/>
                  </a:cubicBezTo>
                  <a:cubicBezTo>
                    <a:pt x="88535" y="17443"/>
                    <a:pt x="88975" y="17062"/>
                    <a:pt x="89404" y="16704"/>
                  </a:cubicBezTo>
                  <a:cubicBezTo>
                    <a:pt x="91178" y="15192"/>
                    <a:pt x="92976" y="13752"/>
                    <a:pt x="94809" y="12323"/>
                  </a:cubicBezTo>
                  <a:cubicBezTo>
                    <a:pt x="96167" y="11263"/>
                    <a:pt x="97584" y="10216"/>
                    <a:pt x="99012" y="9227"/>
                  </a:cubicBezTo>
                  <a:cubicBezTo>
                    <a:pt x="99846" y="8632"/>
                    <a:pt x="100715" y="8049"/>
                    <a:pt x="101572" y="7477"/>
                  </a:cubicBezTo>
                  <a:cubicBezTo>
                    <a:pt x="102179" y="7072"/>
                    <a:pt x="102775" y="6703"/>
                    <a:pt x="103406" y="6322"/>
                  </a:cubicBezTo>
                  <a:cubicBezTo>
                    <a:pt x="103739" y="6120"/>
                    <a:pt x="104049" y="5917"/>
                    <a:pt x="104370" y="5727"/>
                  </a:cubicBezTo>
                  <a:cubicBezTo>
                    <a:pt x="105073" y="5322"/>
                    <a:pt x="105775" y="4905"/>
                    <a:pt x="106478" y="4501"/>
                  </a:cubicBezTo>
                  <a:cubicBezTo>
                    <a:pt x="106680" y="4370"/>
                    <a:pt x="106918" y="4251"/>
                    <a:pt x="107144" y="4120"/>
                  </a:cubicBezTo>
                  <a:cubicBezTo>
                    <a:pt x="108002" y="3643"/>
                    <a:pt x="108883" y="3167"/>
                    <a:pt x="109788" y="2715"/>
                  </a:cubicBezTo>
                  <a:cubicBezTo>
                    <a:pt x="110740" y="2226"/>
                    <a:pt x="111704" y="1750"/>
                    <a:pt x="112705" y="1286"/>
                  </a:cubicBezTo>
                  <a:cubicBezTo>
                    <a:pt x="113693" y="857"/>
                    <a:pt x="114669" y="417"/>
                    <a:pt x="1157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50" name="Google Shape;171;p20"/>
            <p:cNvSpPr/>
            <p:nvPr/>
          </p:nvSpPr>
          <p:spPr>
            <a:xfrm>
              <a:off x="5591081" y="2588843"/>
              <a:ext cx="896923" cy="2341826"/>
            </a:xfrm>
            <a:custGeom>
              <a:avLst/>
              <a:gdLst/>
              <a:ahLst/>
              <a:cxnLst/>
              <a:rect l="l" t="t" r="r" b="b"/>
              <a:pathLst>
                <a:path w="33827" h="92071" extrusionOk="0">
                  <a:moveTo>
                    <a:pt x="33684" y="0"/>
                  </a:moveTo>
                  <a:cubicBezTo>
                    <a:pt x="33410" y="2346"/>
                    <a:pt x="32922" y="4763"/>
                    <a:pt x="32255" y="7215"/>
                  </a:cubicBezTo>
                  <a:cubicBezTo>
                    <a:pt x="30945" y="11990"/>
                    <a:pt x="28981" y="16871"/>
                    <a:pt x="26623" y="21646"/>
                  </a:cubicBezTo>
                  <a:cubicBezTo>
                    <a:pt x="26421" y="22110"/>
                    <a:pt x="26183" y="22574"/>
                    <a:pt x="25945" y="23039"/>
                  </a:cubicBezTo>
                  <a:cubicBezTo>
                    <a:pt x="25730" y="23491"/>
                    <a:pt x="25480" y="23955"/>
                    <a:pt x="25242" y="24420"/>
                  </a:cubicBezTo>
                  <a:cubicBezTo>
                    <a:pt x="25016" y="24884"/>
                    <a:pt x="24766" y="25337"/>
                    <a:pt x="24528" y="25789"/>
                  </a:cubicBezTo>
                  <a:cubicBezTo>
                    <a:pt x="24052" y="26694"/>
                    <a:pt x="23551" y="27587"/>
                    <a:pt x="23039" y="28480"/>
                  </a:cubicBezTo>
                  <a:cubicBezTo>
                    <a:pt x="22801" y="28908"/>
                    <a:pt x="22539" y="29361"/>
                    <a:pt x="22277" y="29801"/>
                  </a:cubicBezTo>
                  <a:cubicBezTo>
                    <a:pt x="20492" y="32921"/>
                    <a:pt x="18610" y="35921"/>
                    <a:pt x="16729" y="38767"/>
                  </a:cubicBezTo>
                  <a:cubicBezTo>
                    <a:pt x="8585" y="51114"/>
                    <a:pt x="1" y="67997"/>
                    <a:pt x="37" y="79117"/>
                  </a:cubicBezTo>
                  <a:cubicBezTo>
                    <a:pt x="49" y="83618"/>
                    <a:pt x="668" y="87951"/>
                    <a:pt x="1846" y="92071"/>
                  </a:cubicBezTo>
                  <a:lnTo>
                    <a:pt x="20777" y="92071"/>
                  </a:lnTo>
                  <a:cubicBezTo>
                    <a:pt x="13503" y="77784"/>
                    <a:pt x="12883" y="67068"/>
                    <a:pt x="17979" y="55328"/>
                  </a:cubicBezTo>
                  <a:cubicBezTo>
                    <a:pt x="22444" y="45077"/>
                    <a:pt x="32934" y="25753"/>
                    <a:pt x="33743" y="5977"/>
                  </a:cubicBezTo>
                  <a:cubicBezTo>
                    <a:pt x="33827" y="3989"/>
                    <a:pt x="33815" y="1988"/>
                    <a:pt x="336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51" name="Google Shape;172;p20"/>
            <p:cNvSpPr/>
            <p:nvPr/>
          </p:nvSpPr>
          <p:spPr>
            <a:xfrm>
              <a:off x="238125" y="3754525"/>
              <a:ext cx="1620450" cy="605975"/>
            </a:xfrm>
            <a:custGeom>
              <a:avLst/>
              <a:gdLst/>
              <a:ahLst/>
              <a:cxnLst/>
              <a:rect l="l" t="t" r="r" b="b"/>
              <a:pathLst>
                <a:path w="64818" h="24239" extrusionOk="0">
                  <a:moveTo>
                    <a:pt x="29725" y="0"/>
                  </a:moveTo>
                  <a:cubicBezTo>
                    <a:pt x="18891" y="0"/>
                    <a:pt x="7920" y="3853"/>
                    <a:pt x="631" y="10821"/>
                  </a:cubicBezTo>
                  <a:cubicBezTo>
                    <a:pt x="417" y="11011"/>
                    <a:pt x="191" y="11237"/>
                    <a:pt x="0" y="11428"/>
                  </a:cubicBezTo>
                  <a:lnTo>
                    <a:pt x="0" y="24239"/>
                  </a:lnTo>
                  <a:cubicBezTo>
                    <a:pt x="9346" y="18381"/>
                    <a:pt x="23348" y="11571"/>
                    <a:pt x="38195" y="11559"/>
                  </a:cubicBezTo>
                  <a:cubicBezTo>
                    <a:pt x="47042" y="11559"/>
                    <a:pt x="56186" y="13988"/>
                    <a:pt x="64818" y="20477"/>
                  </a:cubicBezTo>
                  <a:cubicBezTo>
                    <a:pt x="61913" y="15559"/>
                    <a:pt x="57852" y="10928"/>
                    <a:pt x="52340" y="6868"/>
                  </a:cubicBezTo>
                  <a:cubicBezTo>
                    <a:pt x="49744" y="4963"/>
                    <a:pt x="46875" y="3475"/>
                    <a:pt x="43839" y="2379"/>
                  </a:cubicBezTo>
                  <a:cubicBezTo>
                    <a:pt x="39390" y="771"/>
                    <a:pt x="34571" y="0"/>
                    <a:pt x="29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2">
  <p:cSld name="CUSTOM_7_1_1">
    <p:spTree>
      <p:nvGrpSpPr>
        <p:cNvPr id="1" name="Shape 173"/>
        <p:cNvGrpSpPr/>
        <p:nvPr/>
      </p:nvGrpSpPr>
      <p:grpSpPr>
        <a:xfrm>
          <a:off x="0" y="0"/>
          <a:ext cx="0" cy="0"/>
          <a:chOff x="0" y="0"/>
          <a:chExt cx="0" cy="0"/>
        </a:xfrm>
      </p:grpSpPr>
      <p:sp>
        <p:nvSpPr>
          <p:cNvPr id="1049084" name="Google Shape;174;p21"/>
          <p:cNvSpPr txBox="1">
            <a:spLocks noGrp="1"/>
          </p:cNvSpPr>
          <p:nvPr>
            <p:ph type="title"/>
          </p:nvPr>
        </p:nvSpPr>
        <p:spPr>
          <a:xfrm>
            <a:off x="720000" y="616200"/>
            <a:ext cx="4566300" cy="68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4000"/>
              <a:buNone/>
              <a:defRPr sz="40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21" name="Google Shape;175;p21"/>
          <p:cNvGrpSpPr/>
          <p:nvPr/>
        </p:nvGrpSpPr>
        <p:grpSpPr>
          <a:xfrm rot="10800000" flipH="1">
            <a:off x="5099500" y="-556539"/>
            <a:ext cx="4124805" cy="3327450"/>
            <a:chOff x="11414500" y="2342975"/>
            <a:chExt cx="3175125" cy="2561350"/>
          </a:xfrm>
        </p:grpSpPr>
        <p:sp>
          <p:nvSpPr>
            <p:cNvPr id="1049085" name="Google Shape;176;p21"/>
            <p:cNvSpPr/>
            <p:nvPr/>
          </p:nvSpPr>
          <p:spPr>
            <a:xfrm>
              <a:off x="11414500" y="2342975"/>
              <a:ext cx="3174825" cy="2561350"/>
            </a:xfrm>
            <a:custGeom>
              <a:avLst/>
              <a:gdLst/>
              <a:ahLst/>
              <a:cxnLst/>
              <a:rect l="l" t="t" r="r" b="b"/>
              <a:pathLst>
                <a:path w="126993" h="102454" extrusionOk="0">
                  <a:moveTo>
                    <a:pt x="126993" y="1"/>
                  </a:moveTo>
                  <a:cubicBezTo>
                    <a:pt x="119385" y="2822"/>
                    <a:pt x="112694" y="6894"/>
                    <a:pt x="107574" y="12181"/>
                  </a:cubicBezTo>
                  <a:cubicBezTo>
                    <a:pt x="90131" y="30207"/>
                    <a:pt x="99442" y="53567"/>
                    <a:pt x="78999" y="68414"/>
                  </a:cubicBezTo>
                  <a:cubicBezTo>
                    <a:pt x="71125" y="74125"/>
                    <a:pt x="63948" y="74874"/>
                    <a:pt x="56505" y="74874"/>
                  </a:cubicBezTo>
                  <a:cubicBezTo>
                    <a:pt x="55755" y="74874"/>
                    <a:pt x="55002" y="74866"/>
                    <a:pt x="54246" y="74855"/>
                  </a:cubicBezTo>
                  <a:lnTo>
                    <a:pt x="54210" y="74855"/>
                  </a:lnTo>
                  <a:cubicBezTo>
                    <a:pt x="52281" y="74819"/>
                    <a:pt x="50317" y="74772"/>
                    <a:pt x="48305" y="74772"/>
                  </a:cubicBezTo>
                  <a:cubicBezTo>
                    <a:pt x="42113" y="74772"/>
                    <a:pt x="35505" y="75284"/>
                    <a:pt x="28052" y="78427"/>
                  </a:cubicBezTo>
                  <a:cubicBezTo>
                    <a:pt x="17444" y="82892"/>
                    <a:pt x="7740" y="91583"/>
                    <a:pt x="1" y="102454"/>
                  </a:cubicBezTo>
                  <a:lnTo>
                    <a:pt x="126993" y="102454"/>
                  </a:lnTo>
                  <a:lnTo>
                    <a:pt x="1269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86" name="Google Shape;177;p21"/>
            <p:cNvSpPr/>
            <p:nvPr/>
          </p:nvSpPr>
          <p:spPr>
            <a:xfrm>
              <a:off x="12770925" y="2343275"/>
              <a:ext cx="1818700" cy="1898225"/>
            </a:xfrm>
            <a:custGeom>
              <a:avLst/>
              <a:gdLst/>
              <a:ahLst/>
              <a:cxnLst/>
              <a:rect l="l" t="t" r="r" b="b"/>
              <a:pathLst>
                <a:path w="72748" h="75929" extrusionOk="0">
                  <a:moveTo>
                    <a:pt x="72748" y="1"/>
                  </a:moveTo>
                  <a:cubicBezTo>
                    <a:pt x="65140" y="2810"/>
                    <a:pt x="58448" y="6882"/>
                    <a:pt x="53329" y="12169"/>
                  </a:cubicBezTo>
                  <a:cubicBezTo>
                    <a:pt x="35886" y="30195"/>
                    <a:pt x="45197" y="53555"/>
                    <a:pt x="24754" y="68402"/>
                  </a:cubicBezTo>
                  <a:cubicBezTo>
                    <a:pt x="16880" y="74113"/>
                    <a:pt x="9703" y="74862"/>
                    <a:pt x="2260" y="74862"/>
                  </a:cubicBezTo>
                  <a:cubicBezTo>
                    <a:pt x="1510" y="74862"/>
                    <a:pt x="757" y="74854"/>
                    <a:pt x="1" y="74843"/>
                  </a:cubicBezTo>
                  <a:lnTo>
                    <a:pt x="1" y="74843"/>
                  </a:lnTo>
                  <a:cubicBezTo>
                    <a:pt x="4682" y="75446"/>
                    <a:pt x="9426" y="75928"/>
                    <a:pt x="14050" y="75928"/>
                  </a:cubicBezTo>
                  <a:cubicBezTo>
                    <a:pt x="28692" y="75928"/>
                    <a:pt x="42133" y="71093"/>
                    <a:pt x="48566" y="49947"/>
                  </a:cubicBezTo>
                  <a:cubicBezTo>
                    <a:pt x="54281" y="31135"/>
                    <a:pt x="63616" y="20443"/>
                    <a:pt x="72748" y="14383"/>
                  </a:cubicBezTo>
                  <a:lnTo>
                    <a:pt x="727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78;p21"/>
          <p:cNvGrpSpPr/>
          <p:nvPr/>
        </p:nvGrpSpPr>
        <p:grpSpPr>
          <a:xfrm>
            <a:off x="-43227" y="3749065"/>
            <a:ext cx="2348518" cy="1507970"/>
            <a:chOff x="238125" y="3754200"/>
            <a:chExt cx="1781475" cy="1143875"/>
          </a:xfrm>
        </p:grpSpPr>
        <p:sp>
          <p:nvSpPr>
            <p:cNvPr id="1049087" name="Google Shape;179;p21"/>
            <p:cNvSpPr/>
            <p:nvPr/>
          </p:nvSpPr>
          <p:spPr>
            <a:xfrm>
              <a:off x="238125" y="3754200"/>
              <a:ext cx="1781475" cy="1143875"/>
            </a:xfrm>
            <a:custGeom>
              <a:avLst/>
              <a:gdLst/>
              <a:ahLst/>
              <a:cxnLst/>
              <a:rect l="l" t="t" r="r" b="b"/>
              <a:pathLst>
                <a:path w="71259" h="45755" extrusionOk="0">
                  <a:moveTo>
                    <a:pt x="29721" y="1"/>
                  </a:moveTo>
                  <a:cubicBezTo>
                    <a:pt x="18889" y="1"/>
                    <a:pt x="7919" y="3851"/>
                    <a:pt x="631" y="10810"/>
                  </a:cubicBezTo>
                  <a:cubicBezTo>
                    <a:pt x="417" y="11012"/>
                    <a:pt x="191" y="11227"/>
                    <a:pt x="0" y="11429"/>
                  </a:cubicBezTo>
                  <a:lnTo>
                    <a:pt x="0" y="45755"/>
                  </a:lnTo>
                  <a:lnTo>
                    <a:pt x="71080" y="45755"/>
                  </a:lnTo>
                  <a:cubicBezTo>
                    <a:pt x="71259" y="37468"/>
                    <a:pt x="69604" y="28610"/>
                    <a:pt x="64818" y="20478"/>
                  </a:cubicBezTo>
                  <a:cubicBezTo>
                    <a:pt x="61913" y="15560"/>
                    <a:pt x="57852" y="10929"/>
                    <a:pt x="52340" y="6869"/>
                  </a:cubicBezTo>
                  <a:cubicBezTo>
                    <a:pt x="49744" y="4964"/>
                    <a:pt x="46875" y="3476"/>
                    <a:pt x="43839" y="2380"/>
                  </a:cubicBezTo>
                  <a:cubicBezTo>
                    <a:pt x="39389" y="772"/>
                    <a:pt x="34569" y="1"/>
                    <a:pt x="29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88" name="Google Shape;180;p21"/>
            <p:cNvSpPr/>
            <p:nvPr/>
          </p:nvSpPr>
          <p:spPr>
            <a:xfrm>
              <a:off x="238125" y="3754525"/>
              <a:ext cx="1620450" cy="605975"/>
            </a:xfrm>
            <a:custGeom>
              <a:avLst/>
              <a:gdLst/>
              <a:ahLst/>
              <a:cxnLst/>
              <a:rect l="l" t="t" r="r" b="b"/>
              <a:pathLst>
                <a:path w="64818" h="24239" extrusionOk="0">
                  <a:moveTo>
                    <a:pt x="29725" y="0"/>
                  </a:moveTo>
                  <a:cubicBezTo>
                    <a:pt x="18891" y="0"/>
                    <a:pt x="7920" y="3853"/>
                    <a:pt x="631" y="10821"/>
                  </a:cubicBezTo>
                  <a:cubicBezTo>
                    <a:pt x="417" y="11011"/>
                    <a:pt x="191" y="11237"/>
                    <a:pt x="0" y="11428"/>
                  </a:cubicBezTo>
                  <a:lnTo>
                    <a:pt x="0" y="24239"/>
                  </a:lnTo>
                  <a:cubicBezTo>
                    <a:pt x="9346" y="18381"/>
                    <a:pt x="23348" y="11571"/>
                    <a:pt x="38195" y="11559"/>
                  </a:cubicBezTo>
                  <a:cubicBezTo>
                    <a:pt x="47042" y="11559"/>
                    <a:pt x="56186" y="13988"/>
                    <a:pt x="64818" y="20477"/>
                  </a:cubicBezTo>
                  <a:cubicBezTo>
                    <a:pt x="61913" y="15559"/>
                    <a:pt x="57852" y="10928"/>
                    <a:pt x="52340" y="6868"/>
                  </a:cubicBezTo>
                  <a:cubicBezTo>
                    <a:pt x="49744" y="4963"/>
                    <a:pt x="46875" y="3475"/>
                    <a:pt x="43839" y="2379"/>
                  </a:cubicBezTo>
                  <a:cubicBezTo>
                    <a:pt x="39390" y="771"/>
                    <a:pt x="34571" y="0"/>
                    <a:pt x="29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p:cSld name="CUSTOM_7_1_1_1_1_1">
    <p:spTree>
      <p:nvGrpSpPr>
        <p:cNvPr id="1" name="Shape 232"/>
        <p:cNvGrpSpPr/>
        <p:nvPr/>
      </p:nvGrpSpPr>
      <p:grpSpPr>
        <a:xfrm>
          <a:off x="0" y="0"/>
          <a:ext cx="0" cy="0"/>
          <a:chOff x="0" y="0"/>
          <a:chExt cx="0" cy="0"/>
        </a:xfrm>
      </p:grpSpPr>
      <p:sp>
        <p:nvSpPr>
          <p:cNvPr id="1048612" name="Google Shape;233;p26"/>
          <p:cNvSpPr txBox="1">
            <a:spLocks noGrp="1"/>
          </p:cNvSpPr>
          <p:nvPr>
            <p:ph type="title"/>
          </p:nvPr>
        </p:nvSpPr>
        <p:spPr>
          <a:xfrm>
            <a:off x="720000" y="616200"/>
            <a:ext cx="6116100" cy="68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4000"/>
              <a:buNone/>
              <a:defRPr sz="4000">
                <a:solidFill>
                  <a:schemeClr val="accent6"/>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67" name="Google Shape;234;p26"/>
          <p:cNvGrpSpPr/>
          <p:nvPr/>
        </p:nvGrpSpPr>
        <p:grpSpPr>
          <a:xfrm>
            <a:off x="4157625" y="0"/>
            <a:ext cx="4986375" cy="5143666"/>
            <a:chOff x="4157625" y="0"/>
            <a:chExt cx="4986375" cy="5143666"/>
          </a:xfrm>
        </p:grpSpPr>
        <p:sp>
          <p:nvSpPr>
            <p:cNvPr id="1048613" name="Google Shape;235;p26"/>
            <p:cNvSpPr/>
            <p:nvPr/>
          </p:nvSpPr>
          <p:spPr>
            <a:xfrm flipH="1">
              <a:off x="4157925" y="0"/>
              <a:ext cx="4986075" cy="5143666"/>
            </a:xfrm>
            <a:custGeom>
              <a:avLst/>
              <a:gdLst/>
              <a:ahLst/>
              <a:cxnLst/>
              <a:rect l="l" t="t" r="r" b="b"/>
              <a:pathLst>
                <a:path w="199443" h="165033" extrusionOk="0">
                  <a:moveTo>
                    <a:pt x="1" y="0"/>
                  </a:moveTo>
                  <a:lnTo>
                    <a:pt x="34874" y="0"/>
                  </a:lnTo>
                  <a:cubicBezTo>
                    <a:pt x="34124" y="10525"/>
                    <a:pt x="33719" y="22086"/>
                    <a:pt x="35636" y="34612"/>
                  </a:cubicBezTo>
                  <a:cubicBezTo>
                    <a:pt x="37291" y="45292"/>
                    <a:pt x="40637" y="56662"/>
                    <a:pt x="46935" y="68628"/>
                  </a:cubicBezTo>
                  <a:cubicBezTo>
                    <a:pt x="51817" y="77962"/>
                    <a:pt x="57734" y="86189"/>
                    <a:pt x="64104" y="93452"/>
                  </a:cubicBezTo>
                  <a:cubicBezTo>
                    <a:pt x="83357" y="115407"/>
                    <a:pt x="106717" y="128385"/>
                    <a:pt x="118492" y="134910"/>
                  </a:cubicBezTo>
                  <a:cubicBezTo>
                    <a:pt x="154973" y="155174"/>
                    <a:pt x="173463" y="150626"/>
                    <a:pt x="199442" y="165032"/>
                  </a:cubicBezTo>
                  <a:lnTo>
                    <a:pt x="1" y="16503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14" name="Google Shape;236;p26"/>
            <p:cNvSpPr/>
            <p:nvPr/>
          </p:nvSpPr>
          <p:spPr>
            <a:xfrm flipH="1">
              <a:off x="4157625" y="1078704"/>
              <a:ext cx="4171675" cy="4064928"/>
            </a:xfrm>
            <a:custGeom>
              <a:avLst/>
              <a:gdLst/>
              <a:ahLst/>
              <a:cxnLst/>
              <a:rect l="l" t="t" r="r" b="b"/>
              <a:pathLst>
                <a:path w="166867" h="130422" extrusionOk="0">
                  <a:moveTo>
                    <a:pt x="3048" y="1"/>
                  </a:moveTo>
                  <a:lnTo>
                    <a:pt x="3048" y="1"/>
                  </a:lnTo>
                  <a:cubicBezTo>
                    <a:pt x="0" y="33540"/>
                    <a:pt x="16145" y="74724"/>
                    <a:pt x="67997" y="107681"/>
                  </a:cubicBezTo>
                  <a:cubicBezTo>
                    <a:pt x="80570" y="115670"/>
                    <a:pt x="91678" y="123266"/>
                    <a:pt x="101525" y="130421"/>
                  </a:cubicBezTo>
                  <a:lnTo>
                    <a:pt x="166866" y="130421"/>
                  </a:lnTo>
                  <a:cubicBezTo>
                    <a:pt x="140899" y="116015"/>
                    <a:pt x="122397" y="120563"/>
                    <a:pt x="85916" y="100299"/>
                  </a:cubicBezTo>
                  <a:cubicBezTo>
                    <a:pt x="70235" y="91619"/>
                    <a:pt x="34016" y="71474"/>
                    <a:pt x="14347" y="34017"/>
                  </a:cubicBezTo>
                  <a:cubicBezTo>
                    <a:pt x="8049" y="22051"/>
                    <a:pt x="4703" y="10681"/>
                    <a:pt x="30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615" name="Google Shape;237;p26"/>
          <p:cNvSpPr txBox="1">
            <a:spLocks noGrp="1"/>
          </p:cNvSpPr>
          <p:nvPr>
            <p:ph type="subTitle" idx="1"/>
          </p:nvPr>
        </p:nvSpPr>
        <p:spPr>
          <a:xfrm>
            <a:off x="1024450" y="2063675"/>
            <a:ext cx="1908900" cy="399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2"/>
                </a:solidFill>
                <a:latin typeface="Signika SemiBold"/>
                <a:ea typeface="Signika SemiBold"/>
                <a:cs typeface="Signika SemiBold"/>
                <a:sym typeface="Signika SemiBold"/>
              </a:defRPr>
            </a:lvl1pPr>
            <a:lvl2pPr lvl="1" algn="ctr" rtl="0">
              <a:spcBef>
                <a:spcPts val="1600"/>
              </a:spcBef>
              <a:spcAft>
                <a:spcPts val="0"/>
              </a:spcAft>
              <a:buNone/>
              <a:defRPr>
                <a:solidFill>
                  <a:schemeClr val="lt2"/>
                </a:solidFill>
                <a:latin typeface="Signika SemiBold"/>
                <a:ea typeface="Signika SemiBold"/>
                <a:cs typeface="Signika SemiBold"/>
                <a:sym typeface="Signika SemiBold"/>
              </a:defRPr>
            </a:lvl2pPr>
            <a:lvl3pPr lvl="2" algn="ctr" rtl="0">
              <a:spcBef>
                <a:spcPts val="1600"/>
              </a:spcBef>
              <a:spcAft>
                <a:spcPts val="0"/>
              </a:spcAft>
              <a:buNone/>
              <a:defRPr>
                <a:solidFill>
                  <a:schemeClr val="lt2"/>
                </a:solidFill>
                <a:latin typeface="Signika SemiBold"/>
                <a:ea typeface="Signika SemiBold"/>
                <a:cs typeface="Signika SemiBold"/>
                <a:sym typeface="Signika SemiBold"/>
              </a:defRPr>
            </a:lvl3pPr>
            <a:lvl4pPr lvl="3" algn="ctr" rtl="0">
              <a:spcBef>
                <a:spcPts val="1600"/>
              </a:spcBef>
              <a:spcAft>
                <a:spcPts val="0"/>
              </a:spcAft>
              <a:buNone/>
              <a:defRPr>
                <a:solidFill>
                  <a:schemeClr val="lt2"/>
                </a:solidFill>
                <a:latin typeface="Signika SemiBold"/>
                <a:ea typeface="Signika SemiBold"/>
                <a:cs typeface="Signika SemiBold"/>
                <a:sym typeface="Signika SemiBold"/>
              </a:defRPr>
            </a:lvl4pPr>
            <a:lvl5pPr lvl="4" algn="ctr" rtl="0">
              <a:spcBef>
                <a:spcPts val="1600"/>
              </a:spcBef>
              <a:spcAft>
                <a:spcPts val="0"/>
              </a:spcAft>
              <a:buNone/>
              <a:defRPr>
                <a:solidFill>
                  <a:schemeClr val="lt2"/>
                </a:solidFill>
                <a:latin typeface="Signika SemiBold"/>
                <a:ea typeface="Signika SemiBold"/>
                <a:cs typeface="Signika SemiBold"/>
                <a:sym typeface="Signika SemiBold"/>
              </a:defRPr>
            </a:lvl5pPr>
            <a:lvl6pPr lvl="5" algn="ctr" rtl="0">
              <a:spcBef>
                <a:spcPts val="1600"/>
              </a:spcBef>
              <a:spcAft>
                <a:spcPts val="0"/>
              </a:spcAft>
              <a:buNone/>
              <a:defRPr>
                <a:solidFill>
                  <a:schemeClr val="lt2"/>
                </a:solidFill>
                <a:latin typeface="Signika SemiBold"/>
                <a:ea typeface="Signika SemiBold"/>
                <a:cs typeface="Signika SemiBold"/>
                <a:sym typeface="Signika SemiBold"/>
              </a:defRPr>
            </a:lvl6pPr>
            <a:lvl7pPr lvl="6" algn="ctr" rtl="0">
              <a:spcBef>
                <a:spcPts val="1600"/>
              </a:spcBef>
              <a:spcAft>
                <a:spcPts val="0"/>
              </a:spcAft>
              <a:buNone/>
              <a:defRPr>
                <a:solidFill>
                  <a:schemeClr val="lt2"/>
                </a:solidFill>
                <a:latin typeface="Signika SemiBold"/>
                <a:ea typeface="Signika SemiBold"/>
                <a:cs typeface="Signika SemiBold"/>
                <a:sym typeface="Signika SemiBold"/>
              </a:defRPr>
            </a:lvl7pPr>
            <a:lvl8pPr lvl="7" algn="ctr" rtl="0">
              <a:spcBef>
                <a:spcPts val="1600"/>
              </a:spcBef>
              <a:spcAft>
                <a:spcPts val="0"/>
              </a:spcAft>
              <a:buNone/>
              <a:defRPr>
                <a:solidFill>
                  <a:schemeClr val="lt2"/>
                </a:solidFill>
                <a:latin typeface="Signika SemiBold"/>
                <a:ea typeface="Signika SemiBold"/>
                <a:cs typeface="Signika SemiBold"/>
                <a:sym typeface="Signika SemiBold"/>
              </a:defRPr>
            </a:lvl8pPr>
            <a:lvl9pPr lvl="8" algn="ctr" rtl="0">
              <a:spcBef>
                <a:spcPts val="1600"/>
              </a:spcBef>
              <a:spcAft>
                <a:spcPts val="1600"/>
              </a:spcAft>
              <a:buNone/>
              <a:defRPr>
                <a:solidFill>
                  <a:schemeClr val="lt2"/>
                </a:solidFill>
                <a:latin typeface="Signika SemiBold"/>
                <a:ea typeface="Signika SemiBold"/>
                <a:cs typeface="Signika SemiBold"/>
                <a:sym typeface="Signika SemiBold"/>
              </a:defRPr>
            </a:lvl9pPr>
          </a:lstStyle>
          <a:p>
            <a:endParaRPr/>
          </a:p>
        </p:txBody>
      </p:sp>
      <p:sp>
        <p:nvSpPr>
          <p:cNvPr id="1048616" name="Google Shape;238;p26"/>
          <p:cNvSpPr txBox="1">
            <a:spLocks noGrp="1"/>
          </p:cNvSpPr>
          <p:nvPr>
            <p:ph type="subTitle" idx="2"/>
          </p:nvPr>
        </p:nvSpPr>
        <p:spPr>
          <a:xfrm>
            <a:off x="880900" y="2381250"/>
            <a:ext cx="2196000" cy="765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6"/>
                </a:solidFill>
              </a:defRPr>
            </a:lvl1pPr>
            <a:lvl2pPr lvl="1" algn="ctr" rtl="0">
              <a:spcBef>
                <a:spcPts val="1600"/>
              </a:spcBef>
              <a:spcAft>
                <a:spcPts val="0"/>
              </a:spcAft>
              <a:buNone/>
              <a:defRPr sz="1600">
                <a:solidFill>
                  <a:schemeClr val="accent6"/>
                </a:solidFill>
              </a:defRPr>
            </a:lvl2pPr>
            <a:lvl3pPr lvl="2" algn="ctr" rtl="0">
              <a:spcBef>
                <a:spcPts val="1600"/>
              </a:spcBef>
              <a:spcAft>
                <a:spcPts val="0"/>
              </a:spcAft>
              <a:buNone/>
              <a:defRPr sz="1600">
                <a:solidFill>
                  <a:schemeClr val="accent6"/>
                </a:solidFill>
              </a:defRPr>
            </a:lvl3pPr>
            <a:lvl4pPr lvl="3" algn="ctr" rtl="0">
              <a:spcBef>
                <a:spcPts val="1600"/>
              </a:spcBef>
              <a:spcAft>
                <a:spcPts val="0"/>
              </a:spcAft>
              <a:buNone/>
              <a:defRPr sz="1600">
                <a:solidFill>
                  <a:schemeClr val="accent6"/>
                </a:solidFill>
              </a:defRPr>
            </a:lvl4pPr>
            <a:lvl5pPr lvl="4" algn="ctr" rtl="0">
              <a:spcBef>
                <a:spcPts val="1600"/>
              </a:spcBef>
              <a:spcAft>
                <a:spcPts val="0"/>
              </a:spcAft>
              <a:buNone/>
              <a:defRPr sz="1600">
                <a:solidFill>
                  <a:schemeClr val="accent6"/>
                </a:solidFill>
              </a:defRPr>
            </a:lvl5pPr>
            <a:lvl6pPr lvl="5" algn="ctr" rtl="0">
              <a:spcBef>
                <a:spcPts val="1600"/>
              </a:spcBef>
              <a:spcAft>
                <a:spcPts val="0"/>
              </a:spcAft>
              <a:buNone/>
              <a:defRPr sz="1600">
                <a:solidFill>
                  <a:schemeClr val="accent6"/>
                </a:solidFill>
              </a:defRPr>
            </a:lvl6pPr>
            <a:lvl7pPr lvl="6" algn="ctr" rtl="0">
              <a:spcBef>
                <a:spcPts val="1600"/>
              </a:spcBef>
              <a:spcAft>
                <a:spcPts val="0"/>
              </a:spcAft>
              <a:buNone/>
              <a:defRPr sz="1600">
                <a:solidFill>
                  <a:schemeClr val="accent6"/>
                </a:solidFill>
              </a:defRPr>
            </a:lvl7pPr>
            <a:lvl8pPr lvl="7" algn="ctr" rtl="0">
              <a:spcBef>
                <a:spcPts val="1600"/>
              </a:spcBef>
              <a:spcAft>
                <a:spcPts val="0"/>
              </a:spcAft>
              <a:buNone/>
              <a:defRPr sz="1600">
                <a:solidFill>
                  <a:schemeClr val="accent6"/>
                </a:solidFill>
              </a:defRPr>
            </a:lvl8pPr>
            <a:lvl9pPr lvl="8" algn="ctr" rtl="0">
              <a:spcBef>
                <a:spcPts val="1600"/>
              </a:spcBef>
              <a:spcAft>
                <a:spcPts val="1600"/>
              </a:spcAft>
              <a:buNone/>
              <a:defRPr sz="1600">
                <a:solidFill>
                  <a:schemeClr val="accent6"/>
                </a:solidFill>
              </a:defRPr>
            </a:lvl9pPr>
          </a:lstStyle>
          <a:p>
            <a:endParaRPr/>
          </a:p>
        </p:txBody>
      </p:sp>
      <p:sp>
        <p:nvSpPr>
          <p:cNvPr id="1048617" name="Google Shape;239;p26"/>
          <p:cNvSpPr txBox="1">
            <a:spLocks noGrp="1"/>
          </p:cNvSpPr>
          <p:nvPr>
            <p:ph type="subTitle" idx="3"/>
          </p:nvPr>
        </p:nvSpPr>
        <p:spPr>
          <a:xfrm>
            <a:off x="1024450" y="3561600"/>
            <a:ext cx="1908900" cy="399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2"/>
                </a:solidFill>
                <a:latin typeface="Signika SemiBold"/>
                <a:ea typeface="Signika SemiBold"/>
                <a:cs typeface="Signika SemiBold"/>
                <a:sym typeface="Signika SemiBold"/>
              </a:defRPr>
            </a:lvl1pPr>
            <a:lvl2pPr lvl="1" algn="ctr" rtl="0">
              <a:spcBef>
                <a:spcPts val="1600"/>
              </a:spcBef>
              <a:spcAft>
                <a:spcPts val="0"/>
              </a:spcAft>
              <a:buNone/>
              <a:defRPr>
                <a:solidFill>
                  <a:schemeClr val="lt2"/>
                </a:solidFill>
                <a:latin typeface="Signika SemiBold"/>
                <a:ea typeface="Signika SemiBold"/>
                <a:cs typeface="Signika SemiBold"/>
                <a:sym typeface="Signika SemiBold"/>
              </a:defRPr>
            </a:lvl2pPr>
            <a:lvl3pPr lvl="2" algn="ctr" rtl="0">
              <a:spcBef>
                <a:spcPts val="1600"/>
              </a:spcBef>
              <a:spcAft>
                <a:spcPts val="0"/>
              </a:spcAft>
              <a:buNone/>
              <a:defRPr>
                <a:solidFill>
                  <a:schemeClr val="lt2"/>
                </a:solidFill>
                <a:latin typeface="Signika SemiBold"/>
                <a:ea typeface="Signika SemiBold"/>
                <a:cs typeface="Signika SemiBold"/>
                <a:sym typeface="Signika SemiBold"/>
              </a:defRPr>
            </a:lvl3pPr>
            <a:lvl4pPr lvl="3" algn="ctr" rtl="0">
              <a:spcBef>
                <a:spcPts val="1600"/>
              </a:spcBef>
              <a:spcAft>
                <a:spcPts val="0"/>
              </a:spcAft>
              <a:buNone/>
              <a:defRPr>
                <a:solidFill>
                  <a:schemeClr val="lt2"/>
                </a:solidFill>
                <a:latin typeface="Signika SemiBold"/>
                <a:ea typeface="Signika SemiBold"/>
                <a:cs typeface="Signika SemiBold"/>
                <a:sym typeface="Signika SemiBold"/>
              </a:defRPr>
            </a:lvl4pPr>
            <a:lvl5pPr lvl="4" algn="ctr" rtl="0">
              <a:spcBef>
                <a:spcPts val="1600"/>
              </a:spcBef>
              <a:spcAft>
                <a:spcPts val="0"/>
              </a:spcAft>
              <a:buNone/>
              <a:defRPr>
                <a:solidFill>
                  <a:schemeClr val="lt2"/>
                </a:solidFill>
                <a:latin typeface="Signika SemiBold"/>
                <a:ea typeface="Signika SemiBold"/>
                <a:cs typeface="Signika SemiBold"/>
                <a:sym typeface="Signika SemiBold"/>
              </a:defRPr>
            </a:lvl5pPr>
            <a:lvl6pPr lvl="5" algn="ctr" rtl="0">
              <a:spcBef>
                <a:spcPts val="1600"/>
              </a:spcBef>
              <a:spcAft>
                <a:spcPts val="0"/>
              </a:spcAft>
              <a:buNone/>
              <a:defRPr>
                <a:solidFill>
                  <a:schemeClr val="lt2"/>
                </a:solidFill>
                <a:latin typeface="Signika SemiBold"/>
                <a:ea typeface="Signika SemiBold"/>
                <a:cs typeface="Signika SemiBold"/>
                <a:sym typeface="Signika SemiBold"/>
              </a:defRPr>
            </a:lvl6pPr>
            <a:lvl7pPr lvl="6" algn="ctr" rtl="0">
              <a:spcBef>
                <a:spcPts val="1600"/>
              </a:spcBef>
              <a:spcAft>
                <a:spcPts val="0"/>
              </a:spcAft>
              <a:buNone/>
              <a:defRPr>
                <a:solidFill>
                  <a:schemeClr val="lt2"/>
                </a:solidFill>
                <a:latin typeface="Signika SemiBold"/>
                <a:ea typeface="Signika SemiBold"/>
                <a:cs typeface="Signika SemiBold"/>
                <a:sym typeface="Signika SemiBold"/>
              </a:defRPr>
            </a:lvl7pPr>
            <a:lvl8pPr lvl="7" algn="ctr" rtl="0">
              <a:spcBef>
                <a:spcPts val="1600"/>
              </a:spcBef>
              <a:spcAft>
                <a:spcPts val="0"/>
              </a:spcAft>
              <a:buNone/>
              <a:defRPr>
                <a:solidFill>
                  <a:schemeClr val="lt2"/>
                </a:solidFill>
                <a:latin typeface="Signika SemiBold"/>
                <a:ea typeface="Signika SemiBold"/>
                <a:cs typeface="Signika SemiBold"/>
                <a:sym typeface="Signika SemiBold"/>
              </a:defRPr>
            </a:lvl8pPr>
            <a:lvl9pPr lvl="8" algn="ctr" rtl="0">
              <a:spcBef>
                <a:spcPts val="1600"/>
              </a:spcBef>
              <a:spcAft>
                <a:spcPts val="1600"/>
              </a:spcAft>
              <a:buNone/>
              <a:defRPr>
                <a:solidFill>
                  <a:schemeClr val="lt2"/>
                </a:solidFill>
                <a:latin typeface="Signika SemiBold"/>
                <a:ea typeface="Signika SemiBold"/>
                <a:cs typeface="Signika SemiBold"/>
                <a:sym typeface="Signika SemiBold"/>
              </a:defRPr>
            </a:lvl9pPr>
          </a:lstStyle>
          <a:p>
            <a:endParaRPr/>
          </a:p>
        </p:txBody>
      </p:sp>
      <p:sp>
        <p:nvSpPr>
          <p:cNvPr id="1048618" name="Google Shape;240;p26"/>
          <p:cNvSpPr txBox="1">
            <a:spLocks noGrp="1"/>
          </p:cNvSpPr>
          <p:nvPr>
            <p:ph type="subTitle" idx="4"/>
          </p:nvPr>
        </p:nvSpPr>
        <p:spPr>
          <a:xfrm>
            <a:off x="880902" y="3879175"/>
            <a:ext cx="2196000" cy="765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6"/>
                </a:solidFill>
              </a:defRPr>
            </a:lvl1pPr>
            <a:lvl2pPr lvl="1" algn="ctr" rtl="0">
              <a:spcBef>
                <a:spcPts val="1600"/>
              </a:spcBef>
              <a:spcAft>
                <a:spcPts val="0"/>
              </a:spcAft>
              <a:buNone/>
              <a:defRPr sz="1600">
                <a:solidFill>
                  <a:schemeClr val="accent6"/>
                </a:solidFill>
              </a:defRPr>
            </a:lvl2pPr>
            <a:lvl3pPr lvl="2" algn="ctr" rtl="0">
              <a:spcBef>
                <a:spcPts val="1600"/>
              </a:spcBef>
              <a:spcAft>
                <a:spcPts val="0"/>
              </a:spcAft>
              <a:buNone/>
              <a:defRPr sz="1600">
                <a:solidFill>
                  <a:schemeClr val="accent6"/>
                </a:solidFill>
              </a:defRPr>
            </a:lvl3pPr>
            <a:lvl4pPr lvl="3" algn="ctr" rtl="0">
              <a:spcBef>
                <a:spcPts val="1600"/>
              </a:spcBef>
              <a:spcAft>
                <a:spcPts val="0"/>
              </a:spcAft>
              <a:buNone/>
              <a:defRPr sz="1600">
                <a:solidFill>
                  <a:schemeClr val="accent6"/>
                </a:solidFill>
              </a:defRPr>
            </a:lvl4pPr>
            <a:lvl5pPr lvl="4" algn="ctr" rtl="0">
              <a:spcBef>
                <a:spcPts val="1600"/>
              </a:spcBef>
              <a:spcAft>
                <a:spcPts val="0"/>
              </a:spcAft>
              <a:buNone/>
              <a:defRPr sz="1600">
                <a:solidFill>
                  <a:schemeClr val="accent6"/>
                </a:solidFill>
              </a:defRPr>
            </a:lvl5pPr>
            <a:lvl6pPr lvl="5" algn="ctr" rtl="0">
              <a:spcBef>
                <a:spcPts val="1600"/>
              </a:spcBef>
              <a:spcAft>
                <a:spcPts val="0"/>
              </a:spcAft>
              <a:buNone/>
              <a:defRPr sz="1600">
                <a:solidFill>
                  <a:schemeClr val="accent6"/>
                </a:solidFill>
              </a:defRPr>
            </a:lvl6pPr>
            <a:lvl7pPr lvl="6" algn="ctr" rtl="0">
              <a:spcBef>
                <a:spcPts val="1600"/>
              </a:spcBef>
              <a:spcAft>
                <a:spcPts val="0"/>
              </a:spcAft>
              <a:buNone/>
              <a:defRPr sz="1600">
                <a:solidFill>
                  <a:schemeClr val="accent6"/>
                </a:solidFill>
              </a:defRPr>
            </a:lvl7pPr>
            <a:lvl8pPr lvl="7" algn="ctr" rtl="0">
              <a:spcBef>
                <a:spcPts val="1600"/>
              </a:spcBef>
              <a:spcAft>
                <a:spcPts val="0"/>
              </a:spcAft>
              <a:buNone/>
              <a:defRPr sz="1600">
                <a:solidFill>
                  <a:schemeClr val="accent6"/>
                </a:solidFill>
              </a:defRPr>
            </a:lvl8pPr>
            <a:lvl9pPr lvl="8" algn="ctr" rtl="0">
              <a:spcBef>
                <a:spcPts val="1600"/>
              </a:spcBef>
              <a:spcAft>
                <a:spcPts val="1600"/>
              </a:spcAft>
              <a:buNone/>
              <a:defRPr sz="1600">
                <a:solidFill>
                  <a:schemeClr val="accent6"/>
                </a:solidFill>
              </a:defRPr>
            </a:lvl9pPr>
          </a:lstStyle>
          <a:p>
            <a:endParaRPr/>
          </a:p>
        </p:txBody>
      </p:sp>
      <p:sp>
        <p:nvSpPr>
          <p:cNvPr id="1048619" name="Google Shape;241;p26"/>
          <p:cNvSpPr txBox="1">
            <a:spLocks noGrp="1"/>
          </p:cNvSpPr>
          <p:nvPr>
            <p:ph type="subTitle" idx="5"/>
          </p:nvPr>
        </p:nvSpPr>
        <p:spPr>
          <a:xfrm>
            <a:off x="3720475" y="2782925"/>
            <a:ext cx="1908900" cy="399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2"/>
                </a:solidFill>
                <a:latin typeface="Signika SemiBold"/>
                <a:ea typeface="Signika SemiBold"/>
                <a:cs typeface="Signika SemiBold"/>
                <a:sym typeface="Signika SemiBold"/>
              </a:defRPr>
            </a:lvl1pPr>
            <a:lvl2pPr lvl="1" algn="ctr" rtl="0">
              <a:spcBef>
                <a:spcPts val="1600"/>
              </a:spcBef>
              <a:spcAft>
                <a:spcPts val="0"/>
              </a:spcAft>
              <a:buNone/>
              <a:defRPr>
                <a:solidFill>
                  <a:schemeClr val="lt2"/>
                </a:solidFill>
                <a:latin typeface="Signika SemiBold"/>
                <a:ea typeface="Signika SemiBold"/>
                <a:cs typeface="Signika SemiBold"/>
                <a:sym typeface="Signika SemiBold"/>
              </a:defRPr>
            </a:lvl2pPr>
            <a:lvl3pPr lvl="2" algn="ctr" rtl="0">
              <a:spcBef>
                <a:spcPts val="1600"/>
              </a:spcBef>
              <a:spcAft>
                <a:spcPts val="0"/>
              </a:spcAft>
              <a:buNone/>
              <a:defRPr>
                <a:solidFill>
                  <a:schemeClr val="lt2"/>
                </a:solidFill>
                <a:latin typeface="Signika SemiBold"/>
                <a:ea typeface="Signika SemiBold"/>
                <a:cs typeface="Signika SemiBold"/>
                <a:sym typeface="Signika SemiBold"/>
              </a:defRPr>
            </a:lvl3pPr>
            <a:lvl4pPr lvl="3" algn="ctr" rtl="0">
              <a:spcBef>
                <a:spcPts val="1600"/>
              </a:spcBef>
              <a:spcAft>
                <a:spcPts val="0"/>
              </a:spcAft>
              <a:buNone/>
              <a:defRPr>
                <a:solidFill>
                  <a:schemeClr val="lt2"/>
                </a:solidFill>
                <a:latin typeface="Signika SemiBold"/>
                <a:ea typeface="Signika SemiBold"/>
                <a:cs typeface="Signika SemiBold"/>
                <a:sym typeface="Signika SemiBold"/>
              </a:defRPr>
            </a:lvl4pPr>
            <a:lvl5pPr lvl="4" algn="ctr" rtl="0">
              <a:spcBef>
                <a:spcPts val="1600"/>
              </a:spcBef>
              <a:spcAft>
                <a:spcPts val="0"/>
              </a:spcAft>
              <a:buNone/>
              <a:defRPr>
                <a:solidFill>
                  <a:schemeClr val="lt2"/>
                </a:solidFill>
                <a:latin typeface="Signika SemiBold"/>
                <a:ea typeface="Signika SemiBold"/>
                <a:cs typeface="Signika SemiBold"/>
                <a:sym typeface="Signika SemiBold"/>
              </a:defRPr>
            </a:lvl5pPr>
            <a:lvl6pPr lvl="5" algn="ctr" rtl="0">
              <a:spcBef>
                <a:spcPts val="1600"/>
              </a:spcBef>
              <a:spcAft>
                <a:spcPts val="0"/>
              </a:spcAft>
              <a:buNone/>
              <a:defRPr>
                <a:solidFill>
                  <a:schemeClr val="lt2"/>
                </a:solidFill>
                <a:latin typeface="Signika SemiBold"/>
                <a:ea typeface="Signika SemiBold"/>
                <a:cs typeface="Signika SemiBold"/>
                <a:sym typeface="Signika SemiBold"/>
              </a:defRPr>
            </a:lvl6pPr>
            <a:lvl7pPr lvl="6" algn="ctr" rtl="0">
              <a:spcBef>
                <a:spcPts val="1600"/>
              </a:spcBef>
              <a:spcAft>
                <a:spcPts val="0"/>
              </a:spcAft>
              <a:buNone/>
              <a:defRPr>
                <a:solidFill>
                  <a:schemeClr val="lt2"/>
                </a:solidFill>
                <a:latin typeface="Signika SemiBold"/>
                <a:ea typeface="Signika SemiBold"/>
                <a:cs typeface="Signika SemiBold"/>
                <a:sym typeface="Signika SemiBold"/>
              </a:defRPr>
            </a:lvl7pPr>
            <a:lvl8pPr lvl="7" algn="ctr" rtl="0">
              <a:spcBef>
                <a:spcPts val="1600"/>
              </a:spcBef>
              <a:spcAft>
                <a:spcPts val="0"/>
              </a:spcAft>
              <a:buNone/>
              <a:defRPr>
                <a:solidFill>
                  <a:schemeClr val="lt2"/>
                </a:solidFill>
                <a:latin typeface="Signika SemiBold"/>
                <a:ea typeface="Signika SemiBold"/>
                <a:cs typeface="Signika SemiBold"/>
                <a:sym typeface="Signika SemiBold"/>
              </a:defRPr>
            </a:lvl8pPr>
            <a:lvl9pPr lvl="8" algn="ctr" rtl="0">
              <a:spcBef>
                <a:spcPts val="1600"/>
              </a:spcBef>
              <a:spcAft>
                <a:spcPts val="1600"/>
              </a:spcAft>
              <a:buNone/>
              <a:defRPr>
                <a:solidFill>
                  <a:schemeClr val="lt2"/>
                </a:solidFill>
                <a:latin typeface="Signika SemiBold"/>
                <a:ea typeface="Signika SemiBold"/>
                <a:cs typeface="Signika SemiBold"/>
                <a:sym typeface="Signika SemiBold"/>
              </a:defRPr>
            </a:lvl9pPr>
          </a:lstStyle>
          <a:p>
            <a:endParaRPr/>
          </a:p>
        </p:txBody>
      </p:sp>
      <p:sp>
        <p:nvSpPr>
          <p:cNvPr id="1048620" name="Google Shape;242;p26"/>
          <p:cNvSpPr txBox="1">
            <a:spLocks noGrp="1"/>
          </p:cNvSpPr>
          <p:nvPr>
            <p:ph type="subTitle" idx="6"/>
          </p:nvPr>
        </p:nvSpPr>
        <p:spPr>
          <a:xfrm>
            <a:off x="3576927" y="3100500"/>
            <a:ext cx="2196000" cy="765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6"/>
                </a:solidFill>
              </a:defRPr>
            </a:lvl1pPr>
            <a:lvl2pPr lvl="1" algn="ctr" rtl="0">
              <a:spcBef>
                <a:spcPts val="1600"/>
              </a:spcBef>
              <a:spcAft>
                <a:spcPts val="0"/>
              </a:spcAft>
              <a:buNone/>
              <a:defRPr sz="1600">
                <a:solidFill>
                  <a:schemeClr val="accent6"/>
                </a:solidFill>
              </a:defRPr>
            </a:lvl2pPr>
            <a:lvl3pPr lvl="2" algn="ctr" rtl="0">
              <a:spcBef>
                <a:spcPts val="1600"/>
              </a:spcBef>
              <a:spcAft>
                <a:spcPts val="0"/>
              </a:spcAft>
              <a:buNone/>
              <a:defRPr sz="1600">
                <a:solidFill>
                  <a:schemeClr val="accent6"/>
                </a:solidFill>
              </a:defRPr>
            </a:lvl3pPr>
            <a:lvl4pPr lvl="3" algn="ctr" rtl="0">
              <a:spcBef>
                <a:spcPts val="1600"/>
              </a:spcBef>
              <a:spcAft>
                <a:spcPts val="0"/>
              </a:spcAft>
              <a:buNone/>
              <a:defRPr sz="1600">
                <a:solidFill>
                  <a:schemeClr val="accent6"/>
                </a:solidFill>
              </a:defRPr>
            </a:lvl4pPr>
            <a:lvl5pPr lvl="4" algn="ctr" rtl="0">
              <a:spcBef>
                <a:spcPts val="1600"/>
              </a:spcBef>
              <a:spcAft>
                <a:spcPts val="0"/>
              </a:spcAft>
              <a:buNone/>
              <a:defRPr sz="1600">
                <a:solidFill>
                  <a:schemeClr val="accent6"/>
                </a:solidFill>
              </a:defRPr>
            </a:lvl5pPr>
            <a:lvl6pPr lvl="5" algn="ctr" rtl="0">
              <a:spcBef>
                <a:spcPts val="1600"/>
              </a:spcBef>
              <a:spcAft>
                <a:spcPts val="0"/>
              </a:spcAft>
              <a:buNone/>
              <a:defRPr sz="1600">
                <a:solidFill>
                  <a:schemeClr val="accent6"/>
                </a:solidFill>
              </a:defRPr>
            </a:lvl6pPr>
            <a:lvl7pPr lvl="6" algn="ctr" rtl="0">
              <a:spcBef>
                <a:spcPts val="1600"/>
              </a:spcBef>
              <a:spcAft>
                <a:spcPts val="0"/>
              </a:spcAft>
              <a:buNone/>
              <a:defRPr sz="1600">
                <a:solidFill>
                  <a:schemeClr val="accent6"/>
                </a:solidFill>
              </a:defRPr>
            </a:lvl7pPr>
            <a:lvl8pPr lvl="7" algn="ctr" rtl="0">
              <a:spcBef>
                <a:spcPts val="1600"/>
              </a:spcBef>
              <a:spcAft>
                <a:spcPts val="0"/>
              </a:spcAft>
              <a:buNone/>
              <a:defRPr sz="1600">
                <a:solidFill>
                  <a:schemeClr val="accent6"/>
                </a:solidFill>
              </a:defRPr>
            </a:lvl8pPr>
            <a:lvl9pPr lvl="8" algn="ctr" rtl="0">
              <a:spcBef>
                <a:spcPts val="1600"/>
              </a:spcBef>
              <a:spcAft>
                <a:spcPts val="1600"/>
              </a:spcAft>
              <a:buNone/>
              <a:defRPr sz="1600">
                <a:solidFill>
                  <a:schemeClr val="accent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048584" name="Google Shape;15;p3"/>
          <p:cNvSpPr txBox="1">
            <a:spLocks noGrp="1"/>
          </p:cNvSpPr>
          <p:nvPr>
            <p:ph type="title"/>
          </p:nvPr>
        </p:nvSpPr>
        <p:spPr>
          <a:xfrm>
            <a:off x="2062200" y="2579475"/>
            <a:ext cx="5019600" cy="430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4800"/>
              <a:buNone/>
              <a:defRPr sz="48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48585" name="Google Shape;16;p3"/>
          <p:cNvSpPr txBox="1">
            <a:spLocks noGrp="1"/>
          </p:cNvSpPr>
          <p:nvPr>
            <p:ph type="title" idx="2" hasCustomPrompt="1"/>
          </p:nvPr>
        </p:nvSpPr>
        <p:spPr>
          <a:xfrm>
            <a:off x="3757650" y="1068025"/>
            <a:ext cx="1628700" cy="104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52" name="Google Shape;17;p3"/>
          <p:cNvGrpSpPr/>
          <p:nvPr/>
        </p:nvGrpSpPr>
        <p:grpSpPr>
          <a:xfrm>
            <a:off x="-120650" y="-152400"/>
            <a:ext cx="9513070" cy="5528810"/>
            <a:chOff x="179395" y="794733"/>
            <a:chExt cx="7216165" cy="4193894"/>
          </a:xfrm>
        </p:grpSpPr>
        <p:sp>
          <p:nvSpPr>
            <p:cNvPr id="1048586" name="Google Shape;18;p3"/>
            <p:cNvSpPr/>
            <p:nvPr/>
          </p:nvSpPr>
          <p:spPr>
            <a:xfrm>
              <a:off x="238125" y="3754200"/>
              <a:ext cx="1781475" cy="1143875"/>
            </a:xfrm>
            <a:custGeom>
              <a:avLst/>
              <a:gdLst/>
              <a:ahLst/>
              <a:cxnLst/>
              <a:rect l="l" t="t" r="r" b="b"/>
              <a:pathLst>
                <a:path w="71259" h="45755" extrusionOk="0">
                  <a:moveTo>
                    <a:pt x="29721" y="1"/>
                  </a:moveTo>
                  <a:cubicBezTo>
                    <a:pt x="18889" y="1"/>
                    <a:pt x="7919" y="3851"/>
                    <a:pt x="631" y="10810"/>
                  </a:cubicBezTo>
                  <a:cubicBezTo>
                    <a:pt x="417" y="11012"/>
                    <a:pt x="191" y="11227"/>
                    <a:pt x="0" y="11429"/>
                  </a:cubicBezTo>
                  <a:lnTo>
                    <a:pt x="0" y="45755"/>
                  </a:lnTo>
                  <a:lnTo>
                    <a:pt x="71080" y="45755"/>
                  </a:lnTo>
                  <a:cubicBezTo>
                    <a:pt x="71259" y="37468"/>
                    <a:pt x="69604" y="28610"/>
                    <a:pt x="64818" y="20478"/>
                  </a:cubicBezTo>
                  <a:cubicBezTo>
                    <a:pt x="61913" y="15560"/>
                    <a:pt x="57852" y="10929"/>
                    <a:pt x="52340" y="6869"/>
                  </a:cubicBezTo>
                  <a:cubicBezTo>
                    <a:pt x="49744" y="4964"/>
                    <a:pt x="46875" y="3476"/>
                    <a:pt x="43839" y="2380"/>
                  </a:cubicBezTo>
                  <a:cubicBezTo>
                    <a:pt x="39389" y="772"/>
                    <a:pt x="34569" y="1"/>
                    <a:pt x="29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7" name="Google Shape;19;p3"/>
            <p:cNvSpPr/>
            <p:nvPr/>
          </p:nvSpPr>
          <p:spPr>
            <a:xfrm>
              <a:off x="225610" y="794733"/>
              <a:ext cx="7169950" cy="4193894"/>
            </a:xfrm>
            <a:custGeom>
              <a:avLst/>
              <a:gdLst/>
              <a:ahLst/>
              <a:cxnLst/>
              <a:rect l="l" t="t" r="r" b="b"/>
              <a:pathLst>
                <a:path w="286798" h="162271" extrusionOk="0">
                  <a:moveTo>
                    <a:pt x="286798" y="162270"/>
                  </a:moveTo>
                  <a:lnTo>
                    <a:pt x="218003" y="162270"/>
                  </a:lnTo>
                  <a:cubicBezTo>
                    <a:pt x="216825" y="158139"/>
                    <a:pt x="216206" y="153793"/>
                    <a:pt x="216194" y="149269"/>
                  </a:cubicBezTo>
                  <a:cubicBezTo>
                    <a:pt x="216158" y="138113"/>
                    <a:pt x="224742" y="121158"/>
                    <a:pt x="232886" y="108788"/>
                  </a:cubicBezTo>
                  <a:cubicBezTo>
                    <a:pt x="234767" y="105930"/>
                    <a:pt x="236649" y="102918"/>
                    <a:pt x="238435" y="99798"/>
                  </a:cubicBezTo>
                  <a:lnTo>
                    <a:pt x="239197" y="98453"/>
                  </a:lnTo>
                  <a:cubicBezTo>
                    <a:pt x="239709" y="97560"/>
                    <a:pt x="240209" y="96655"/>
                    <a:pt x="240685" y="95738"/>
                  </a:cubicBezTo>
                  <a:cubicBezTo>
                    <a:pt x="240923" y="95286"/>
                    <a:pt x="241173" y="94834"/>
                    <a:pt x="241399" y="94369"/>
                  </a:cubicBezTo>
                  <a:cubicBezTo>
                    <a:pt x="241637" y="93917"/>
                    <a:pt x="241887" y="93452"/>
                    <a:pt x="242102" y="92988"/>
                  </a:cubicBezTo>
                  <a:cubicBezTo>
                    <a:pt x="242316" y="92524"/>
                    <a:pt x="242554" y="92071"/>
                    <a:pt x="242780" y="91607"/>
                  </a:cubicBezTo>
                  <a:cubicBezTo>
                    <a:pt x="245138" y="86809"/>
                    <a:pt x="247102" y="81915"/>
                    <a:pt x="248412" y="77129"/>
                  </a:cubicBezTo>
                  <a:cubicBezTo>
                    <a:pt x="249079" y="74676"/>
                    <a:pt x="249567" y="72247"/>
                    <a:pt x="249841" y="69878"/>
                  </a:cubicBezTo>
                  <a:lnTo>
                    <a:pt x="249841" y="69854"/>
                  </a:lnTo>
                  <a:cubicBezTo>
                    <a:pt x="250234" y="66413"/>
                    <a:pt x="250198" y="63092"/>
                    <a:pt x="249567" y="59972"/>
                  </a:cubicBezTo>
                  <a:cubicBezTo>
                    <a:pt x="246090" y="42529"/>
                    <a:pt x="226124" y="24492"/>
                    <a:pt x="209312" y="16514"/>
                  </a:cubicBezTo>
                  <a:cubicBezTo>
                    <a:pt x="176558" y="989"/>
                    <a:pt x="143875" y="7561"/>
                    <a:pt x="129814" y="10585"/>
                  </a:cubicBezTo>
                  <a:cubicBezTo>
                    <a:pt x="124694" y="11692"/>
                    <a:pt x="120051" y="13145"/>
                    <a:pt x="115764" y="14931"/>
                  </a:cubicBezTo>
                  <a:cubicBezTo>
                    <a:pt x="115741" y="14931"/>
                    <a:pt x="115729" y="14943"/>
                    <a:pt x="115717" y="14943"/>
                  </a:cubicBezTo>
                  <a:cubicBezTo>
                    <a:pt x="114693" y="15359"/>
                    <a:pt x="113705" y="15800"/>
                    <a:pt x="112728" y="16252"/>
                  </a:cubicBezTo>
                  <a:cubicBezTo>
                    <a:pt x="111728" y="16717"/>
                    <a:pt x="110764" y="17181"/>
                    <a:pt x="109811" y="17681"/>
                  </a:cubicBezTo>
                  <a:cubicBezTo>
                    <a:pt x="108895" y="18134"/>
                    <a:pt x="108037" y="18610"/>
                    <a:pt x="107156" y="19086"/>
                  </a:cubicBezTo>
                  <a:cubicBezTo>
                    <a:pt x="106930" y="19217"/>
                    <a:pt x="106692" y="19348"/>
                    <a:pt x="106490" y="19467"/>
                  </a:cubicBezTo>
                  <a:cubicBezTo>
                    <a:pt x="105787" y="19872"/>
                    <a:pt x="105085" y="20289"/>
                    <a:pt x="104394" y="20705"/>
                  </a:cubicBezTo>
                  <a:cubicBezTo>
                    <a:pt x="104061" y="20896"/>
                    <a:pt x="103751" y="21110"/>
                    <a:pt x="103418" y="21301"/>
                  </a:cubicBezTo>
                  <a:cubicBezTo>
                    <a:pt x="102799" y="21682"/>
                    <a:pt x="102191" y="22075"/>
                    <a:pt x="101596" y="22467"/>
                  </a:cubicBezTo>
                  <a:cubicBezTo>
                    <a:pt x="100727" y="23027"/>
                    <a:pt x="99870" y="23610"/>
                    <a:pt x="99036" y="24218"/>
                  </a:cubicBezTo>
                  <a:cubicBezTo>
                    <a:pt x="97607" y="25218"/>
                    <a:pt x="96191" y="26254"/>
                    <a:pt x="94821" y="27313"/>
                  </a:cubicBezTo>
                  <a:cubicBezTo>
                    <a:pt x="92988" y="28742"/>
                    <a:pt x="91190" y="30207"/>
                    <a:pt x="89416" y="31719"/>
                  </a:cubicBezTo>
                  <a:cubicBezTo>
                    <a:pt x="88975" y="32088"/>
                    <a:pt x="88559" y="32469"/>
                    <a:pt x="88118" y="32838"/>
                  </a:cubicBezTo>
                  <a:cubicBezTo>
                    <a:pt x="87666" y="33219"/>
                    <a:pt x="87201" y="33612"/>
                    <a:pt x="86773" y="33993"/>
                  </a:cubicBezTo>
                  <a:cubicBezTo>
                    <a:pt x="86082" y="34588"/>
                    <a:pt x="85415" y="35207"/>
                    <a:pt x="84725" y="35814"/>
                  </a:cubicBezTo>
                  <a:cubicBezTo>
                    <a:pt x="80427" y="39684"/>
                    <a:pt x="76140" y="43732"/>
                    <a:pt x="71664" y="47732"/>
                  </a:cubicBezTo>
                  <a:cubicBezTo>
                    <a:pt x="70961" y="48364"/>
                    <a:pt x="70259" y="48995"/>
                    <a:pt x="69533" y="49626"/>
                  </a:cubicBezTo>
                  <a:cubicBezTo>
                    <a:pt x="69009" y="50090"/>
                    <a:pt x="68473" y="50566"/>
                    <a:pt x="67937" y="51007"/>
                  </a:cubicBezTo>
                  <a:lnTo>
                    <a:pt x="67937" y="51019"/>
                  </a:lnTo>
                  <a:cubicBezTo>
                    <a:pt x="63044" y="55245"/>
                    <a:pt x="57805" y="59436"/>
                    <a:pt x="51923" y="63318"/>
                  </a:cubicBezTo>
                  <a:cubicBezTo>
                    <a:pt x="51423" y="63663"/>
                    <a:pt x="50911" y="63973"/>
                    <a:pt x="50411" y="64294"/>
                  </a:cubicBezTo>
                  <a:cubicBezTo>
                    <a:pt x="50125" y="64496"/>
                    <a:pt x="49828" y="64687"/>
                    <a:pt x="49542" y="64854"/>
                  </a:cubicBezTo>
                  <a:cubicBezTo>
                    <a:pt x="48970" y="65223"/>
                    <a:pt x="48387" y="65592"/>
                    <a:pt x="47792" y="65937"/>
                  </a:cubicBezTo>
                  <a:cubicBezTo>
                    <a:pt x="46494" y="66735"/>
                    <a:pt x="45137" y="67509"/>
                    <a:pt x="43767" y="68271"/>
                  </a:cubicBezTo>
                  <a:cubicBezTo>
                    <a:pt x="42779" y="68818"/>
                    <a:pt x="41767" y="69378"/>
                    <a:pt x="40719" y="69914"/>
                  </a:cubicBezTo>
                  <a:cubicBezTo>
                    <a:pt x="38922" y="70842"/>
                    <a:pt x="37076" y="71735"/>
                    <a:pt x="35135" y="72617"/>
                  </a:cubicBezTo>
                  <a:cubicBezTo>
                    <a:pt x="34600" y="72855"/>
                    <a:pt x="34064" y="73093"/>
                    <a:pt x="33528" y="73319"/>
                  </a:cubicBezTo>
                  <a:cubicBezTo>
                    <a:pt x="31671" y="74152"/>
                    <a:pt x="29742" y="74926"/>
                    <a:pt x="27730" y="75688"/>
                  </a:cubicBezTo>
                  <a:cubicBezTo>
                    <a:pt x="18050" y="79332"/>
                    <a:pt x="8751" y="82130"/>
                    <a:pt x="12" y="84320"/>
                  </a:cubicBezTo>
                  <a:lnTo>
                    <a:pt x="0" y="0"/>
                  </a:lnTo>
                  <a:lnTo>
                    <a:pt x="286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8" name="Google Shape;20;p3"/>
            <p:cNvSpPr/>
            <p:nvPr/>
          </p:nvSpPr>
          <p:spPr>
            <a:xfrm>
              <a:off x="179395" y="1195287"/>
              <a:ext cx="2951345" cy="1864209"/>
            </a:xfrm>
            <a:custGeom>
              <a:avLst/>
              <a:gdLst/>
              <a:ahLst/>
              <a:cxnLst/>
              <a:rect l="l" t="t" r="r" b="b"/>
              <a:pathLst>
                <a:path w="115705" h="69128" extrusionOk="0">
                  <a:moveTo>
                    <a:pt x="115705" y="0"/>
                  </a:moveTo>
                  <a:lnTo>
                    <a:pt x="115705" y="0"/>
                  </a:lnTo>
                  <a:cubicBezTo>
                    <a:pt x="99572" y="5132"/>
                    <a:pt x="84880" y="13037"/>
                    <a:pt x="70604" y="21015"/>
                  </a:cubicBezTo>
                  <a:cubicBezTo>
                    <a:pt x="56829" y="28670"/>
                    <a:pt x="43398" y="36397"/>
                    <a:pt x="29456" y="41672"/>
                  </a:cubicBezTo>
                  <a:cubicBezTo>
                    <a:pt x="17157" y="46315"/>
                    <a:pt x="7549" y="49554"/>
                    <a:pt x="0" y="51792"/>
                  </a:cubicBezTo>
                  <a:lnTo>
                    <a:pt x="0" y="69128"/>
                  </a:lnTo>
                  <a:cubicBezTo>
                    <a:pt x="8739" y="66949"/>
                    <a:pt x="18050" y="64151"/>
                    <a:pt x="27706" y="60507"/>
                  </a:cubicBezTo>
                  <a:cubicBezTo>
                    <a:pt x="29718" y="59769"/>
                    <a:pt x="31659" y="58995"/>
                    <a:pt x="33516" y="58162"/>
                  </a:cubicBezTo>
                  <a:cubicBezTo>
                    <a:pt x="34052" y="57936"/>
                    <a:pt x="34588" y="57698"/>
                    <a:pt x="35123" y="57459"/>
                  </a:cubicBezTo>
                  <a:cubicBezTo>
                    <a:pt x="37052" y="56578"/>
                    <a:pt x="38898" y="55697"/>
                    <a:pt x="40707" y="54769"/>
                  </a:cubicBezTo>
                  <a:cubicBezTo>
                    <a:pt x="41743" y="54233"/>
                    <a:pt x="42755" y="53673"/>
                    <a:pt x="43755" y="53126"/>
                  </a:cubicBezTo>
                  <a:cubicBezTo>
                    <a:pt x="45125" y="52387"/>
                    <a:pt x="46482" y="51590"/>
                    <a:pt x="47768" y="50804"/>
                  </a:cubicBezTo>
                  <a:cubicBezTo>
                    <a:pt x="48363" y="50447"/>
                    <a:pt x="48947" y="50090"/>
                    <a:pt x="49530" y="49720"/>
                  </a:cubicBezTo>
                  <a:cubicBezTo>
                    <a:pt x="49816" y="49554"/>
                    <a:pt x="50113" y="49363"/>
                    <a:pt x="50399" y="49173"/>
                  </a:cubicBezTo>
                  <a:cubicBezTo>
                    <a:pt x="50899" y="48839"/>
                    <a:pt x="51411" y="48530"/>
                    <a:pt x="51911" y="48185"/>
                  </a:cubicBezTo>
                  <a:cubicBezTo>
                    <a:pt x="57793" y="44315"/>
                    <a:pt x="63032" y="40148"/>
                    <a:pt x="67925" y="35933"/>
                  </a:cubicBezTo>
                  <a:lnTo>
                    <a:pt x="67925" y="35921"/>
                  </a:lnTo>
                  <a:cubicBezTo>
                    <a:pt x="68461" y="35481"/>
                    <a:pt x="68997" y="35004"/>
                    <a:pt x="69521" y="34540"/>
                  </a:cubicBezTo>
                  <a:cubicBezTo>
                    <a:pt x="70247" y="33909"/>
                    <a:pt x="70949" y="33290"/>
                    <a:pt x="71640" y="32659"/>
                  </a:cubicBezTo>
                  <a:cubicBezTo>
                    <a:pt x="76129" y="28670"/>
                    <a:pt x="80415" y="24646"/>
                    <a:pt x="84713" y="20788"/>
                  </a:cubicBezTo>
                  <a:cubicBezTo>
                    <a:pt x="85392" y="20193"/>
                    <a:pt x="86070" y="19586"/>
                    <a:pt x="86749" y="18990"/>
                  </a:cubicBezTo>
                  <a:cubicBezTo>
                    <a:pt x="87178" y="18586"/>
                    <a:pt x="87642" y="18217"/>
                    <a:pt x="88106" y="17824"/>
                  </a:cubicBezTo>
                  <a:cubicBezTo>
                    <a:pt x="88535" y="17443"/>
                    <a:pt x="88975" y="17062"/>
                    <a:pt x="89404" y="16704"/>
                  </a:cubicBezTo>
                  <a:cubicBezTo>
                    <a:pt x="91178" y="15192"/>
                    <a:pt x="92976" y="13752"/>
                    <a:pt x="94809" y="12323"/>
                  </a:cubicBezTo>
                  <a:cubicBezTo>
                    <a:pt x="96167" y="11263"/>
                    <a:pt x="97584" y="10216"/>
                    <a:pt x="99012" y="9227"/>
                  </a:cubicBezTo>
                  <a:cubicBezTo>
                    <a:pt x="99846" y="8632"/>
                    <a:pt x="100715" y="8049"/>
                    <a:pt x="101572" y="7477"/>
                  </a:cubicBezTo>
                  <a:cubicBezTo>
                    <a:pt x="102179" y="7072"/>
                    <a:pt x="102775" y="6703"/>
                    <a:pt x="103406" y="6322"/>
                  </a:cubicBezTo>
                  <a:cubicBezTo>
                    <a:pt x="103739" y="6120"/>
                    <a:pt x="104049" y="5917"/>
                    <a:pt x="104370" y="5727"/>
                  </a:cubicBezTo>
                  <a:cubicBezTo>
                    <a:pt x="105073" y="5322"/>
                    <a:pt x="105775" y="4905"/>
                    <a:pt x="106478" y="4501"/>
                  </a:cubicBezTo>
                  <a:cubicBezTo>
                    <a:pt x="106680" y="4370"/>
                    <a:pt x="106918" y="4251"/>
                    <a:pt x="107144" y="4120"/>
                  </a:cubicBezTo>
                  <a:cubicBezTo>
                    <a:pt x="108002" y="3643"/>
                    <a:pt x="108883" y="3167"/>
                    <a:pt x="109788" y="2715"/>
                  </a:cubicBezTo>
                  <a:cubicBezTo>
                    <a:pt x="110740" y="2226"/>
                    <a:pt x="111704" y="1750"/>
                    <a:pt x="112705" y="1286"/>
                  </a:cubicBezTo>
                  <a:cubicBezTo>
                    <a:pt x="113693" y="857"/>
                    <a:pt x="114669" y="417"/>
                    <a:pt x="1157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9" name="Google Shape;21;p3"/>
            <p:cNvSpPr/>
            <p:nvPr/>
          </p:nvSpPr>
          <p:spPr>
            <a:xfrm>
              <a:off x="5591081" y="2588843"/>
              <a:ext cx="896923" cy="2341826"/>
            </a:xfrm>
            <a:custGeom>
              <a:avLst/>
              <a:gdLst/>
              <a:ahLst/>
              <a:cxnLst/>
              <a:rect l="l" t="t" r="r" b="b"/>
              <a:pathLst>
                <a:path w="33827" h="92071" extrusionOk="0">
                  <a:moveTo>
                    <a:pt x="33684" y="0"/>
                  </a:moveTo>
                  <a:cubicBezTo>
                    <a:pt x="33410" y="2346"/>
                    <a:pt x="32922" y="4763"/>
                    <a:pt x="32255" y="7215"/>
                  </a:cubicBezTo>
                  <a:cubicBezTo>
                    <a:pt x="30945" y="11990"/>
                    <a:pt x="28981" y="16871"/>
                    <a:pt x="26623" y="21646"/>
                  </a:cubicBezTo>
                  <a:cubicBezTo>
                    <a:pt x="26421" y="22110"/>
                    <a:pt x="26183" y="22574"/>
                    <a:pt x="25945" y="23039"/>
                  </a:cubicBezTo>
                  <a:cubicBezTo>
                    <a:pt x="25730" y="23491"/>
                    <a:pt x="25480" y="23955"/>
                    <a:pt x="25242" y="24420"/>
                  </a:cubicBezTo>
                  <a:cubicBezTo>
                    <a:pt x="25016" y="24884"/>
                    <a:pt x="24766" y="25337"/>
                    <a:pt x="24528" y="25789"/>
                  </a:cubicBezTo>
                  <a:cubicBezTo>
                    <a:pt x="24052" y="26694"/>
                    <a:pt x="23551" y="27587"/>
                    <a:pt x="23039" y="28480"/>
                  </a:cubicBezTo>
                  <a:cubicBezTo>
                    <a:pt x="22801" y="28908"/>
                    <a:pt x="22539" y="29361"/>
                    <a:pt x="22277" y="29801"/>
                  </a:cubicBezTo>
                  <a:cubicBezTo>
                    <a:pt x="20492" y="32921"/>
                    <a:pt x="18610" y="35921"/>
                    <a:pt x="16729" y="38767"/>
                  </a:cubicBezTo>
                  <a:cubicBezTo>
                    <a:pt x="8585" y="51114"/>
                    <a:pt x="1" y="67997"/>
                    <a:pt x="37" y="79117"/>
                  </a:cubicBezTo>
                  <a:cubicBezTo>
                    <a:pt x="49" y="83618"/>
                    <a:pt x="668" y="87951"/>
                    <a:pt x="1846" y="92071"/>
                  </a:cubicBezTo>
                  <a:lnTo>
                    <a:pt x="20777" y="92071"/>
                  </a:lnTo>
                  <a:cubicBezTo>
                    <a:pt x="13503" y="77784"/>
                    <a:pt x="12883" y="67068"/>
                    <a:pt x="17979" y="55328"/>
                  </a:cubicBezTo>
                  <a:cubicBezTo>
                    <a:pt x="22444" y="45077"/>
                    <a:pt x="32934" y="25753"/>
                    <a:pt x="33743" y="5977"/>
                  </a:cubicBezTo>
                  <a:cubicBezTo>
                    <a:pt x="33827" y="3989"/>
                    <a:pt x="33815" y="1988"/>
                    <a:pt x="336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90" name="Google Shape;22;p3"/>
            <p:cNvSpPr/>
            <p:nvPr/>
          </p:nvSpPr>
          <p:spPr>
            <a:xfrm>
              <a:off x="238125" y="3754525"/>
              <a:ext cx="1620450" cy="605975"/>
            </a:xfrm>
            <a:custGeom>
              <a:avLst/>
              <a:gdLst/>
              <a:ahLst/>
              <a:cxnLst/>
              <a:rect l="l" t="t" r="r" b="b"/>
              <a:pathLst>
                <a:path w="64818" h="24239" extrusionOk="0">
                  <a:moveTo>
                    <a:pt x="29725" y="0"/>
                  </a:moveTo>
                  <a:cubicBezTo>
                    <a:pt x="18891" y="0"/>
                    <a:pt x="7920" y="3853"/>
                    <a:pt x="631" y="10821"/>
                  </a:cubicBezTo>
                  <a:cubicBezTo>
                    <a:pt x="417" y="11011"/>
                    <a:pt x="191" y="11237"/>
                    <a:pt x="0" y="11428"/>
                  </a:cubicBezTo>
                  <a:lnTo>
                    <a:pt x="0" y="24239"/>
                  </a:lnTo>
                  <a:cubicBezTo>
                    <a:pt x="9346" y="18381"/>
                    <a:pt x="23348" y="11571"/>
                    <a:pt x="38195" y="11559"/>
                  </a:cubicBezTo>
                  <a:cubicBezTo>
                    <a:pt x="47042" y="11559"/>
                    <a:pt x="56186" y="13988"/>
                    <a:pt x="64818" y="20477"/>
                  </a:cubicBezTo>
                  <a:cubicBezTo>
                    <a:pt x="61913" y="15559"/>
                    <a:pt x="57852" y="10928"/>
                    <a:pt x="52340" y="6868"/>
                  </a:cubicBezTo>
                  <a:cubicBezTo>
                    <a:pt x="49744" y="4963"/>
                    <a:pt x="46875" y="3475"/>
                    <a:pt x="43839" y="2379"/>
                  </a:cubicBezTo>
                  <a:cubicBezTo>
                    <a:pt x="39390" y="771"/>
                    <a:pt x="34571" y="0"/>
                    <a:pt x="29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591" name="Google Shape;23;p3"/>
          <p:cNvSpPr txBox="1">
            <a:spLocks noGrp="1"/>
          </p:cNvSpPr>
          <p:nvPr>
            <p:ph type="subTitle" idx="1"/>
          </p:nvPr>
        </p:nvSpPr>
        <p:spPr>
          <a:xfrm>
            <a:off x="2062197" y="3286125"/>
            <a:ext cx="5019600" cy="285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600">
                <a:solidFill>
                  <a:schemeClr val="accent6"/>
                </a:solidFill>
              </a:defRPr>
            </a:lvl1pPr>
            <a:lvl2pPr lvl="1" algn="ctr">
              <a:spcBef>
                <a:spcPts val="1600"/>
              </a:spcBef>
              <a:spcAft>
                <a:spcPts val="0"/>
              </a:spcAft>
              <a:buNone/>
            </a:lvl2pPr>
            <a:lvl3pPr lvl="2" algn="ctr">
              <a:spcBef>
                <a:spcPts val="1600"/>
              </a:spcBef>
              <a:spcAft>
                <a:spcPts val="0"/>
              </a:spcAft>
              <a:buNone/>
            </a:lvl3pPr>
            <a:lvl4pPr lvl="3" algn="ctr">
              <a:spcBef>
                <a:spcPts val="1600"/>
              </a:spcBef>
              <a:spcAft>
                <a:spcPts val="0"/>
              </a:spcAft>
              <a:buNone/>
            </a:lvl4pPr>
            <a:lvl5pPr lvl="4" algn="ctr">
              <a:spcBef>
                <a:spcPts val="1600"/>
              </a:spcBef>
              <a:spcAft>
                <a:spcPts val="0"/>
              </a:spcAft>
              <a:buNone/>
            </a:lvl5pPr>
            <a:lvl6pPr lvl="5" algn="ctr">
              <a:spcBef>
                <a:spcPts val="1600"/>
              </a:spcBef>
              <a:spcAft>
                <a:spcPts val="0"/>
              </a:spcAft>
              <a:buNone/>
            </a:lvl6pPr>
            <a:lvl7pPr lvl="6" algn="ctr">
              <a:spcBef>
                <a:spcPts val="1600"/>
              </a:spcBef>
              <a:spcAft>
                <a:spcPts val="0"/>
              </a:spcAft>
              <a:buNone/>
            </a:lvl7pPr>
            <a:lvl8pPr lvl="7" algn="ctr">
              <a:spcBef>
                <a:spcPts val="1600"/>
              </a:spcBef>
              <a:spcAft>
                <a:spcPts val="0"/>
              </a:spcAft>
              <a:buNone/>
            </a:lvl8pPr>
            <a:lvl9pPr lvl="8" algn="ctr">
              <a:spcBef>
                <a:spcPts val="1600"/>
              </a:spcBef>
              <a:spcAft>
                <a:spcPts val="1600"/>
              </a:spcAft>
              <a:buNone/>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1048935" name="Google Shape;48;p7"/>
          <p:cNvSpPr/>
          <p:nvPr/>
        </p:nvSpPr>
        <p:spPr>
          <a:xfrm>
            <a:off x="-1062625" y="1105149"/>
            <a:ext cx="4667337" cy="4667337"/>
          </a:xfrm>
          <a:custGeom>
            <a:avLst/>
            <a:gdLst/>
            <a:ahLst/>
            <a:cxnLst/>
            <a:rect l="l" t="t" r="r" b="b"/>
            <a:pathLst>
              <a:path w="49769" h="49769" extrusionOk="0">
                <a:moveTo>
                  <a:pt x="24884" y="1"/>
                </a:moveTo>
                <a:cubicBezTo>
                  <a:pt x="11144" y="1"/>
                  <a:pt x="0" y="11145"/>
                  <a:pt x="0" y="24885"/>
                </a:cubicBezTo>
                <a:cubicBezTo>
                  <a:pt x="0" y="38624"/>
                  <a:pt x="11144" y="49769"/>
                  <a:pt x="24884" y="49769"/>
                </a:cubicBezTo>
                <a:cubicBezTo>
                  <a:pt x="38624" y="49769"/>
                  <a:pt x="49768" y="38624"/>
                  <a:pt x="49768" y="24885"/>
                </a:cubicBezTo>
                <a:cubicBezTo>
                  <a:pt x="49768" y="11145"/>
                  <a:pt x="38624" y="1"/>
                  <a:pt x="24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49;p7"/>
          <p:cNvGrpSpPr/>
          <p:nvPr/>
        </p:nvGrpSpPr>
        <p:grpSpPr>
          <a:xfrm flipH="1">
            <a:off x="5386829" y="-54911"/>
            <a:ext cx="3837476" cy="1199589"/>
            <a:chOff x="7438725" y="859450"/>
            <a:chExt cx="2953950" cy="923400"/>
          </a:xfrm>
        </p:grpSpPr>
        <p:sp>
          <p:nvSpPr>
            <p:cNvPr id="1048936" name="Google Shape;50;p7"/>
            <p:cNvSpPr/>
            <p:nvPr/>
          </p:nvSpPr>
          <p:spPr>
            <a:xfrm>
              <a:off x="7438725" y="859450"/>
              <a:ext cx="2953950" cy="923250"/>
            </a:xfrm>
            <a:custGeom>
              <a:avLst/>
              <a:gdLst/>
              <a:ahLst/>
              <a:cxnLst/>
              <a:rect l="l" t="t" r="r" b="b"/>
              <a:pathLst>
                <a:path w="118158" h="36930" extrusionOk="0">
                  <a:moveTo>
                    <a:pt x="0" y="1"/>
                  </a:moveTo>
                  <a:lnTo>
                    <a:pt x="0" y="28755"/>
                  </a:lnTo>
                  <a:cubicBezTo>
                    <a:pt x="3798" y="26826"/>
                    <a:pt x="9096" y="25397"/>
                    <a:pt x="16478" y="24921"/>
                  </a:cubicBezTo>
                  <a:cubicBezTo>
                    <a:pt x="17237" y="24871"/>
                    <a:pt x="17990" y="24848"/>
                    <a:pt x="18736" y="24848"/>
                  </a:cubicBezTo>
                  <a:cubicBezTo>
                    <a:pt x="28053" y="24848"/>
                    <a:pt x="36323" y="28528"/>
                    <a:pt x="42827" y="31493"/>
                  </a:cubicBezTo>
                  <a:cubicBezTo>
                    <a:pt x="45482" y="32707"/>
                    <a:pt x="47851" y="33791"/>
                    <a:pt x="49875" y="34469"/>
                  </a:cubicBezTo>
                  <a:cubicBezTo>
                    <a:pt x="54813" y="36095"/>
                    <a:pt x="60353" y="36930"/>
                    <a:pt x="66105" y="36930"/>
                  </a:cubicBezTo>
                  <a:cubicBezTo>
                    <a:pt x="69203" y="36930"/>
                    <a:pt x="72362" y="36688"/>
                    <a:pt x="75521" y="36196"/>
                  </a:cubicBezTo>
                  <a:cubicBezTo>
                    <a:pt x="86975" y="34410"/>
                    <a:pt x="98381" y="29362"/>
                    <a:pt x="106656" y="20670"/>
                  </a:cubicBezTo>
                  <a:cubicBezTo>
                    <a:pt x="112800" y="14229"/>
                    <a:pt x="116241" y="6788"/>
                    <a:pt x="118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37" name="Google Shape;51;p7"/>
            <p:cNvSpPr/>
            <p:nvPr/>
          </p:nvSpPr>
          <p:spPr>
            <a:xfrm>
              <a:off x="8509375" y="859450"/>
              <a:ext cx="1883300" cy="923400"/>
            </a:xfrm>
            <a:custGeom>
              <a:avLst/>
              <a:gdLst/>
              <a:ahLst/>
              <a:cxnLst/>
              <a:rect l="l" t="t" r="r" b="b"/>
              <a:pathLst>
                <a:path w="75332" h="36936" extrusionOk="0">
                  <a:moveTo>
                    <a:pt x="56675" y="1"/>
                  </a:moveTo>
                  <a:cubicBezTo>
                    <a:pt x="52118" y="10168"/>
                    <a:pt x="38218" y="31511"/>
                    <a:pt x="1824" y="31511"/>
                  </a:cubicBezTo>
                  <a:cubicBezTo>
                    <a:pt x="1223" y="31511"/>
                    <a:pt x="615" y="31505"/>
                    <a:pt x="1" y="31493"/>
                  </a:cubicBezTo>
                  <a:lnTo>
                    <a:pt x="1" y="31493"/>
                  </a:lnTo>
                  <a:cubicBezTo>
                    <a:pt x="2656" y="32707"/>
                    <a:pt x="5025" y="33791"/>
                    <a:pt x="7049" y="34469"/>
                  </a:cubicBezTo>
                  <a:cubicBezTo>
                    <a:pt x="11979" y="36098"/>
                    <a:pt x="17533" y="36935"/>
                    <a:pt x="23297" y="36935"/>
                  </a:cubicBezTo>
                  <a:cubicBezTo>
                    <a:pt x="37636" y="36935"/>
                    <a:pt x="53274" y="31753"/>
                    <a:pt x="63830" y="20670"/>
                  </a:cubicBezTo>
                  <a:cubicBezTo>
                    <a:pt x="69974" y="14229"/>
                    <a:pt x="73415" y="6788"/>
                    <a:pt x="753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938" name="Google Shape;52;p7"/>
          <p:cNvSpPr/>
          <p:nvPr/>
        </p:nvSpPr>
        <p:spPr>
          <a:xfrm>
            <a:off x="-924300" y="1323924"/>
            <a:ext cx="4667337" cy="4667337"/>
          </a:xfrm>
          <a:custGeom>
            <a:avLst/>
            <a:gdLst/>
            <a:ahLst/>
            <a:cxnLst/>
            <a:rect l="l" t="t" r="r" b="b"/>
            <a:pathLst>
              <a:path w="49769" h="49769" extrusionOk="0">
                <a:moveTo>
                  <a:pt x="24884" y="1"/>
                </a:moveTo>
                <a:cubicBezTo>
                  <a:pt x="11144" y="1"/>
                  <a:pt x="0" y="11145"/>
                  <a:pt x="0" y="24885"/>
                </a:cubicBezTo>
                <a:cubicBezTo>
                  <a:pt x="0" y="38624"/>
                  <a:pt x="11144" y="49769"/>
                  <a:pt x="24884" y="49769"/>
                </a:cubicBezTo>
                <a:cubicBezTo>
                  <a:pt x="38624" y="49769"/>
                  <a:pt x="49768" y="38624"/>
                  <a:pt x="49768" y="24885"/>
                </a:cubicBezTo>
                <a:cubicBezTo>
                  <a:pt x="49768" y="11145"/>
                  <a:pt x="38624" y="1"/>
                  <a:pt x="24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39" name="Google Shape;53;p7"/>
          <p:cNvSpPr txBox="1">
            <a:spLocks noGrp="1"/>
          </p:cNvSpPr>
          <p:nvPr>
            <p:ph type="title"/>
          </p:nvPr>
        </p:nvSpPr>
        <p:spPr>
          <a:xfrm>
            <a:off x="4286250" y="1871700"/>
            <a:ext cx="3571800" cy="1095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accent6"/>
                </a:solidFill>
              </a:defRPr>
            </a:lvl1pPr>
            <a:lvl2pPr lvl="1" rtl="0">
              <a:spcBef>
                <a:spcPts val="0"/>
              </a:spcBef>
              <a:spcAft>
                <a:spcPts val="0"/>
              </a:spcAft>
              <a:buNone/>
              <a:defRPr sz="4000">
                <a:latin typeface="Nunito Sans"/>
                <a:ea typeface="Nunito Sans"/>
                <a:cs typeface="Nunito Sans"/>
                <a:sym typeface="Nunito Sans"/>
              </a:defRPr>
            </a:lvl2pPr>
            <a:lvl3pPr lvl="2" rtl="0">
              <a:spcBef>
                <a:spcPts val="0"/>
              </a:spcBef>
              <a:spcAft>
                <a:spcPts val="0"/>
              </a:spcAft>
              <a:buNone/>
              <a:defRPr sz="4000">
                <a:latin typeface="Nunito Sans"/>
                <a:ea typeface="Nunito Sans"/>
                <a:cs typeface="Nunito Sans"/>
                <a:sym typeface="Nunito Sans"/>
              </a:defRPr>
            </a:lvl3pPr>
            <a:lvl4pPr lvl="3" rtl="0">
              <a:spcBef>
                <a:spcPts val="0"/>
              </a:spcBef>
              <a:spcAft>
                <a:spcPts val="0"/>
              </a:spcAft>
              <a:buNone/>
              <a:defRPr sz="4000">
                <a:latin typeface="Nunito Sans"/>
                <a:ea typeface="Nunito Sans"/>
                <a:cs typeface="Nunito Sans"/>
                <a:sym typeface="Nunito Sans"/>
              </a:defRPr>
            </a:lvl4pPr>
            <a:lvl5pPr lvl="4" rtl="0">
              <a:spcBef>
                <a:spcPts val="0"/>
              </a:spcBef>
              <a:spcAft>
                <a:spcPts val="0"/>
              </a:spcAft>
              <a:buNone/>
              <a:defRPr sz="4000">
                <a:latin typeface="Nunito Sans"/>
                <a:ea typeface="Nunito Sans"/>
                <a:cs typeface="Nunito Sans"/>
                <a:sym typeface="Nunito Sans"/>
              </a:defRPr>
            </a:lvl5pPr>
            <a:lvl6pPr lvl="5" rtl="0">
              <a:spcBef>
                <a:spcPts val="0"/>
              </a:spcBef>
              <a:spcAft>
                <a:spcPts val="0"/>
              </a:spcAft>
              <a:buNone/>
              <a:defRPr sz="4000">
                <a:latin typeface="Nunito Sans"/>
                <a:ea typeface="Nunito Sans"/>
                <a:cs typeface="Nunito Sans"/>
                <a:sym typeface="Nunito Sans"/>
              </a:defRPr>
            </a:lvl6pPr>
            <a:lvl7pPr lvl="6" rtl="0">
              <a:spcBef>
                <a:spcPts val="0"/>
              </a:spcBef>
              <a:spcAft>
                <a:spcPts val="0"/>
              </a:spcAft>
              <a:buNone/>
              <a:defRPr sz="4000">
                <a:latin typeface="Nunito Sans"/>
                <a:ea typeface="Nunito Sans"/>
                <a:cs typeface="Nunito Sans"/>
                <a:sym typeface="Nunito Sans"/>
              </a:defRPr>
            </a:lvl7pPr>
            <a:lvl8pPr lvl="7" rtl="0">
              <a:spcBef>
                <a:spcPts val="0"/>
              </a:spcBef>
              <a:spcAft>
                <a:spcPts val="0"/>
              </a:spcAft>
              <a:buNone/>
              <a:defRPr sz="4000">
                <a:latin typeface="Nunito Sans"/>
                <a:ea typeface="Nunito Sans"/>
                <a:cs typeface="Nunito Sans"/>
                <a:sym typeface="Nunito Sans"/>
              </a:defRPr>
            </a:lvl8pPr>
            <a:lvl9pPr lvl="8" rtl="0">
              <a:spcBef>
                <a:spcPts val="0"/>
              </a:spcBef>
              <a:spcAft>
                <a:spcPts val="0"/>
              </a:spcAft>
              <a:buNone/>
              <a:defRPr sz="4000">
                <a:latin typeface="Nunito Sans"/>
                <a:ea typeface="Nunito Sans"/>
                <a:cs typeface="Nunito Sans"/>
                <a:sym typeface="Nunito Sans"/>
              </a:defRPr>
            </a:lvl9pPr>
          </a:lstStyle>
          <a:p>
            <a:endParaRPr/>
          </a:p>
        </p:txBody>
      </p:sp>
      <p:sp>
        <p:nvSpPr>
          <p:cNvPr id="1048940" name="Google Shape;54;p7"/>
          <p:cNvSpPr txBox="1">
            <a:spLocks noGrp="1"/>
          </p:cNvSpPr>
          <p:nvPr>
            <p:ph type="subTitle" idx="1"/>
          </p:nvPr>
        </p:nvSpPr>
        <p:spPr>
          <a:xfrm>
            <a:off x="4286150" y="3421125"/>
            <a:ext cx="3571800" cy="466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600">
                <a:solidFill>
                  <a:schemeClr val="lt2"/>
                </a:solidFill>
              </a:defRPr>
            </a:lvl1pPr>
            <a:lvl2pPr lvl="1">
              <a:spcBef>
                <a:spcPts val="1600"/>
              </a:spcBef>
              <a:spcAft>
                <a:spcPts val="0"/>
              </a:spcAft>
              <a:buNone/>
            </a:lvl2pPr>
            <a:lvl3pPr lvl="2">
              <a:spcBef>
                <a:spcPts val="1600"/>
              </a:spcBef>
              <a:spcAft>
                <a:spcPts val="0"/>
              </a:spcAft>
              <a:buNone/>
            </a:lvl3pPr>
            <a:lvl4pPr lvl="3">
              <a:spcBef>
                <a:spcPts val="1600"/>
              </a:spcBef>
              <a:spcAft>
                <a:spcPts val="0"/>
              </a:spcAft>
              <a:buNone/>
            </a:lvl4pPr>
            <a:lvl5pPr lvl="4">
              <a:spcBef>
                <a:spcPts val="1600"/>
              </a:spcBef>
              <a:spcAft>
                <a:spcPts val="0"/>
              </a:spcAft>
              <a:buNone/>
            </a:lvl5pPr>
            <a:lvl6pPr lvl="5">
              <a:spcBef>
                <a:spcPts val="1600"/>
              </a:spcBef>
              <a:spcAft>
                <a:spcPts val="0"/>
              </a:spcAft>
              <a:buNone/>
            </a:lvl6pPr>
            <a:lvl7pPr lvl="6">
              <a:spcBef>
                <a:spcPts val="1600"/>
              </a:spcBef>
              <a:spcAft>
                <a:spcPts val="0"/>
              </a:spcAft>
              <a:buNone/>
            </a:lvl7pPr>
            <a:lvl8pPr lvl="7">
              <a:spcBef>
                <a:spcPts val="1600"/>
              </a:spcBef>
              <a:spcAft>
                <a:spcPts val="0"/>
              </a:spcAft>
              <a:buNone/>
            </a:lvl8pPr>
            <a:lvl9pPr lvl="8">
              <a:spcBef>
                <a:spcPts val="1600"/>
              </a:spcBef>
              <a:spcAft>
                <a:spcPts val="1600"/>
              </a:spcAft>
              <a:buNone/>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grpSp>
        <p:nvGrpSpPr>
          <p:cNvPr id="162" name="Google Shape;64;p9"/>
          <p:cNvGrpSpPr/>
          <p:nvPr/>
        </p:nvGrpSpPr>
        <p:grpSpPr>
          <a:xfrm rot="10800000" flipH="1">
            <a:off x="-120650" y="-152400"/>
            <a:ext cx="9513070" cy="5528810"/>
            <a:chOff x="179395" y="794733"/>
            <a:chExt cx="7216165" cy="4193894"/>
          </a:xfrm>
        </p:grpSpPr>
        <p:sp>
          <p:nvSpPr>
            <p:cNvPr id="1049152" name="Google Shape;65;p9"/>
            <p:cNvSpPr/>
            <p:nvPr/>
          </p:nvSpPr>
          <p:spPr>
            <a:xfrm>
              <a:off x="238125" y="3754200"/>
              <a:ext cx="1781475" cy="1143875"/>
            </a:xfrm>
            <a:custGeom>
              <a:avLst/>
              <a:gdLst/>
              <a:ahLst/>
              <a:cxnLst/>
              <a:rect l="l" t="t" r="r" b="b"/>
              <a:pathLst>
                <a:path w="71259" h="45755" extrusionOk="0">
                  <a:moveTo>
                    <a:pt x="29721" y="1"/>
                  </a:moveTo>
                  <a:cubicBezTo>
                    <a:pt x="18889" y="1"/>
                    <a:pt x="7919" y="3851"/>
                    <a:pt x="631" y="10810"/>
                  </a:cubicBezTo>
                  <a:cubicBezTo>
                    <a:pt x="417" y="11012"/>
                    <a:pt x="191" y="11227"/>
                    <a:pt x="0" y="11429"/>
                  </a:cubicBezTo>
                  <a:lnTo>
                    <a:pt x="0" y="45755"/>
                  </a:lnTo>
                  <a:lnTo>
                    <a:pt x="71080" y="45755"/>
                  </a:lnTo>
                  <a:cubicBezTo>
                    <a:pt x="71259" y="37468"/>
                    <a:pt x="69604" y="28610"/>
                    <a:pt x="64818" y="20478"/>
                  </a:cubicBezTo>
                  <a:cubicBezTo>
                    <a:pt x="61913" y="15560"/>
                    <a:pt x="57852" y="10929"/>
                    <a:pt x="52340" y="6869"/>
                  </a:cubicBezTo>
                  <a:cubicBezTo>
                    <a:pt x="49744" y="4964"/>
                    <a:pt x="46875" y="3476"/>
                    <a:pt x="43839" y="2380"/>
                  </a:cubicBezTo>
                  <a:cubicBezTo>
                    <a:pt x="39389" y="772"/>
                    <a:pt x="34569" y="1"/>
                    <a:pt x="29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53" name="Google Shape;66;p9"/>
            <p:cNvSpPr/>
            <p:nvPr/>
          </p:nvSpPr>
          <p:spPr>
            <a:xfrm>
              <a:off x="225610" y="794733"/>
              <a:ext cx="7169950" cy="4193894"/>
            </a:xfrm>
            <a:custGeom>
              <a:avLst/>
              <a:gdLst/>
              <a:ahLst/>
              <a:cxnLst/>
              <a:rect l="l" t="t" r="r" b="b"/>
              <a:pathLst>
                <a:path w="286798" h="162271" extrusionOk="0">
                  <a:moveTo>
                    <a:pt x="286798" y="162270"/>
                  </a:moveTo>
                  <a:lnTo>
                    <a:pt x="218003" y="162270"/>
                  </a:lnTo>
                  <a:cubicBezTo>
                    <a:pt x="216825" y="158139"/>
                    <a:pt x="216206" y="153793"/>
                    <a:pt x="216194" y="149269"/>
                  </a:cubicBezTo>
                  <a:cubicBezTo>
                    <a:pt x="216158" y="138113"/>
                    <a:pt x="224742" y="121158"/>
                    <a:pt x="232886" y="108788"/>
                  </a:cubicBezTo>
                  <a:cubicBezTo>
                    <a:pt x="234767" y="105930"/>
                    <a:pt x="236649" y="102918"/>
                    <a:pt x="238435" y="99798"/>
                  </a:cubicBezTo>
                  <a:lnTo>
                    <a:pt x="239197" y="98453"/>
                  </a:lnTo>
                  <a:cubicBezTo>
                    <a:pt x="239709" y="97560"/>
                    <a:pt x="240209" y="96655"/>
                    <a:pt x="240685" y="95738"/>
                  </a:cubicBezTo>
                  <a:cubicBezTo>
                    <a:pt x="240923" y="95286"/>
                    <a:pt x="241173" y="94834"/>
                    <a:pt x="241399" y="94369"/>
                  </a:cubicBezTo>
                  <a:cubicBezTo>
                    <a:pt x="241637" y="93917"/>
                    <a:pt x="241887" y="93452"/>
                    <a:pt x="242102" y="92988"/>
                  </a:cubicBezTo>
                  <a:cubicBezTo>
                    <a:pt x="242316" y="92524"/>
                    <a:pt x="242554" y="92071"/>
                    <a:pt x="242780" y="91607"/>
                  </a:cubicBezTo>
                  <a:cubicBezTo>
                    <a:pt x="245138" y="86809"/>
                    <a:pt x="247102" y="81915"/>
                    <a:pt x="248412" y="77129"/>
                  </a:cubicBezTo>
                  <a:cubicBezTo>
                    <a:pt x="249079" y="74676"/>
                    <a:pt x="249567" y="72247"/>
                    <a:pt x="249841" y="69878"/>
                  </a:cubicBezTo>
                  <a:lnTo>
                    <a:pt x="249841" y="69854"/>
                  </a:lnTo>
                  <a:cubicBezTo>
                    <a:pt x="250234" y="66413"/>
                    <a:pt x="250198" y="63092"/>
                    <a:pt x="249567" y="59972"/>
                  </a:cubicBezTo>
                  <a:cubicBezTo>
                    <a:pt x="246090" y="42529"/>
                    <a:pt x="226124" y="24492"/>
                    <a:pt x="209312" y="16514"/>
                  </a:cubicBezTo>
                  <a:cubicBezTo>
                    <a:pt x="176558" y="989"/>
                    <a:pt x="143875" y="7561"/>
                    <a:pt x="129814" y="10585"/>
                  </a:cubicBezTo>
                  <a:cubicBezTo>
                    <a:pt x="124694" y="11692"/>
                    <a:pt x="120051" y="13145"/>
                    <a:pt x="115764" y="14931"/>
                  </a:cubicBezTo>
                  <a:cubicBezTo>
                    <a:pt x="115741" y="14931"/>
                    <a:pt x="115729" y="14943"/>
                    <a:pt x="115717" y="14943"/>
                  </a:cubicBezTo>
                  <a:cubicBezTo>
                    <a:pt x="114693" y="15359"/>
                    <a:pt x="113705" y="15800"/>
                    <a:pt x="112728" y="16252"/>
                  </a:cubicBezTo>
                  <a:cubicBezTo>
                    <a:pt x="111728" y="16717"/>
                    <a:pt x="110764" y="17181"/>
                    <a:pt x="109811" y="17681"/>
                  </a:cubicBezTo>
                  <a:cubicBezTo>
                    <a:pt x="108895" y="18134"/>
                    <a:pt x="108037" y="18610"/>
                    <a:pt x="107156" y="19086"/>
                  </a:cubicBezTo>
                  <a:cubicBezTo>
                    <a:pt x="106930" y="19217"/>
                    <a:pt x="106692" y="19348"/>
                    <a:pt x="106490" y="19467"/>
                  </a:cubicBezTo>
                  <a:cubicBezTo>
                    <a:pt x="105787" y="19872"/>
                    <a:pt x="105085" y="20289"/>
                    <a:pt x="104394" y="20705"/>
                  </a:cubicBezTo>
                  <a:cubicBezTo>
                    <a:pt x="104061" y="20896"/>
                    <a:pt x="103751" y="21110"/>
                    <a:pt x="103418" y="21301"/>
                  </a:cubicBezTo>
                  <a:cubicBezTo>
                    <a:pt x="102799" y="21682"/>
                    <a:pt x="102191" y="22075"/>
                    <a:pt x="101596" y="22467"/>
                  </a:cubicBezTo>
                  <a:cubicBezTo>
                    <a:pt x="100727" y="23027"/>
                    <a:pt x="99870" y="23610"/>
                    <a:pt x="99036" y="24218"/>
                  </a:cubicBezTo>
                  <a:cubicBezTo>
                    <a:pt x="97607" y="25218"/>
                    <a:pt x="96191" y="26254"/>
                    <a:pt x="94821" y="27313"/>
                  </a:cubicBezTo>
                  <a:cubicBezTo>
                    <a:pt x="92988" y="28742"/>
                    <a:pt x="91190" y="30207"/>
                    <a:pt x="89416" y="31719"/>
                  </a:cubicBezTo>
                  <a:cubicBezTo>
                    <a:pt x="88975" y="32088"/>
                    <a:pt x="88559" y="32469"/>
                    <a:pt x="88118" y="32838"/>
                  </a:cubicBezTo>
                  <a:cubicBezTo>
                    <a:pt x="87666" y="33219"/>
                    <a:pt x="87201" y="33612"/>
                    <a:pt x="86773" y="33993"/>
                  </a:cubicBezTo>
                  <a:cubicBezTo>
                    <a:pt x="86082" y="34588"/>
                    <a:pt x="85415" y="35207"/>
                    <a:pt x="84725" y="35814"/>
                  </a:cubicBezTo>
                  <a:cubicBezTo>
                    <a:pt x="80427" y="39684"/>
                    <a:pt x="76140" y="43732"/>
                    <a:pt x="71664" y="47732"/>
                  </a:cubicBezTo>
                  <a:cubicBezTo>
                    <a:pt x="70961" y="48364"/>
                    <a:pt x="70259" y="48995"/>
                    <a:pt x="69533" y="49626"/>
                  </a:cubicBezTo>
                  <a:cubicBezTo>
                    <a:pt x="69009" y="50090"/>
                    <a:pt x="68473" y="50566"/>
                    <a:pt x="67937" y="51007"/>
                  </a:cubicBezTo>
                  <a:lnTo>
                    <a:pt x="67937" y="51019"/>
                  </a:lnTo>
                  <a:cubicBezTo>
                    <a:pt x="63044" y="55245"/>
                    <a:pt x="57805" y="59436"/>
                    <a:pt x="51923" y="63318"/>
                  </a:cubicBezTo>
                  <a:cubicBezTo>
                    <a:pt x="51423" y="63663"/>
                    <a:pt x="50911" y="63973"/>
                    <a:pt x="50411" y="64294"/>
                  </a:cubicBezTo>
                  <a:cubicBezTo>
                    <a:pt x="50125" y="64496"/>
                    <a:pt x="49828" y="64687"/>
                    <a:pt x="49542" y="64854"/>
                  </a:cubicBezTo>
                  <a:cubicBezTo>
                    <a:pt x="48970" y="65223"/>
                    <a:pt x="48387" y="65592"/>
                    <a:pt x="47792" y="65937"/>
                  </a:cubicBezTo>
                  <a:cubicBezTo>
                    <a:pt x="46494" y="66735"/>
                    <a:pt x="45137" y="67509"/>
                    <a:pt x="43767" y="68271"/>
                  </a:cubicBezTo>
                  <a:cubicBezTo>
                    <a:pt x="42779" y="68818"/>
                    <a:pt x="41767" y="69378"/>
                    <a:pt x="40719" y="69914"/>
                  </a:cubicBezTo>
                  <a:cubicBezTo>
                    <a:pt x="38922" y="70842"/>
                    <a:pt x="37076" y="71735"/>
                    <a:pt x="35135" y="72617"/>
                  </a:cubicBezTo>
                  <a:cubicBezTo>
                    <a:pt x="34600" y="72855"/>
                    <a:pt x="34064" y="73093"/>
                    <a:pt x="33528" y="73319"/>
                  </a:cubicBezTo>
                  <a:cubicBezTo>
                    <a:pt x="31671" y="74152"/>
                    <a:pt x="29742" y="74926"/>
                    <a:pt x="27730" y="75688"/>
                  </a:cubicBezTo>
                  <a:cubicBezTo>
                    <a:pt x="18050" y="79332"/>
                    <a:pt x="8751" y="82130"/>
                    <a:pt x="12" y="84320"/>
                  </a:cubicBezTo>
                  <a:lnTo>
                    <a:pt x="0" y="0"/>
                  </a:lnTo>
                  <a:lnTo>
                    <a:pt x="286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54" name="Google Shape;67;p9"/>
            <p:cNvSpPr/>
            <p:nvPr/>
          </p:nvSpPr>
          <p:spPr>
            <a:xfrm>
              <a:off x="179395" y="1195287"/>
              <a:ext cx="2951345" cy="1864209"/>
            </a:xfrm>
            <a:custGeom>
              <a:avLst/>
              <a:gdLst/>
              <a:ahLst/>
              <a:cxnLst/>
              <a:rect l="l" t="t" r="r" b="b"/>
              <a:pathLst>
                <a:path w="115705" h="69128" extrusionOk="0">
                  <a:moveTo>
                    <a:pt x="115705" y="0"/>
                  </a:moveTo>
                  <a:lnTo>
                    <a:pt x="115705" y="0"/>
                  </a:lnTo>
                  <a:cubicBezTo>
                    <a:pt x="99572" y="5132"/>
                    <a:pt x="84880" y="13037"/>
                    <a:pt x="70604" y="21015"/>
                  </a:cubicBezTo>
                  <a:cubicBezTo>
                    <a:pt x="56829" y="28670"/>
                    <a:pt x="43398" y="36397"/>
                    <a:pt x="29456" y="41672"/>
                  </a:cubicBezTo>
                  <a:cubicBezTo>
                    <a:pt x="17157" y="46315"/>
                    <a:pt x="7549" y="49554"/>
                    <a:pt x="0" y="51792"/>
                  </a:cubicBezTo>
                  <a:lnTo>
                    <a:pt x="0" y="69128"/>
                  </a:lnTo>
                  <a:cubicBezTo>
                    <a:pt x="8739" y="66949"/>
                    <a:pt x="18050" y="64151"/>
                    <a:pt x="27706" y="60507"/>
                  </a:cubicBezTo>
                  <a:cubicBezTo>
                    <a:pt x="29718" y="59769"/>
                    <a:pt x="31659" y="58995"/>
                    <a:pt x="33516" y="58162"/>
                  </a:cubicBezTo>
                  <a:cubicBezTo>
                    <a:pt x="34052" y="57936"/>
                    <a:pt x="34588" y="57698"/>
                    <a:pt x="35123" y="57459"/>
                  </a:cubicBezTo>
                  <a:cubicBezTo>
                    <a:pt x="37052" y="56578"/>
                    <a:pt x="38898" y="55697"/>
                    <a:pt x="40707" y="54769"/>
                  </a:cubicBezTo>
                  <a:cubicBezTo>
                    <a:pt x="41743" y="54233"/>
                    <a:pt x="42755" y="53673"/>
                    <a:pt x="43755" y="53126"/>
                  </a:cubicBezTo>
                  <a:cubicBezTo>
                    <a:pt x="45125" y="52387"/>
                    <a:pt x="46482" y="51590"/>
                    <a:pt x="47768" y="50804"/>
                  </a:cubicBezTo>
                  <a:cubicBezTo>
                    <a:pt x="48363" y="50447"/>
                    <a:pt x="48947" y="50090"/>
                    <a:pt x="49530" y="49720"/>
                  </a:cubicBezTo>
                  <a:cubicBezTo>
                    <a:pt x="49816" y="49554"/>
                    <a:pt x="50113" y="49363"/>
                    <a:pt x="50399" y="49173"/>
                  </a:cubicBezTo>
                  <a:cubicBezTo>
                    <a:pt x="50899" y="48839"/>
                    <a:pt x="51411" y="48530"/>
                    <a:pt x="51911" y="48185"/>
                  </a:cubicBezTo>
                  <a:cubicBezTo>
                    <a:pt x="57793" y="44315"/>
                    <a:pt x="63032" y="40148"/>
                    <a:pt x="67925" y="35933"/>
                  </a:cubicBezTo>
                  <a:lnTo>
                    <a:pt x="67925" y="35921"/>
                  </a:lnTo>
                  <a:cubicBezTo>
                    <a:pt x="68461" y="35481"/>
                    <a:pt x="68997" y="35004"/>
                    <a:pt x="69521" y="34540"/>
                  </a:cubicBezTo>
                  <a:cubicBezTo>
                    <a:pt x="70247" y="33909"/>
                    <a:pt x="70949" y="33290"/>
                    <a:pt x="71640" y="32659"/>
                  </a:cubicBezTo>
                  <a:cubicBezTo>
                    <a:pt x="76129" y="28670"/>
                    <a:pt x="80415" y="24646"/>
                    <a:pt x="84713" y="20788"/>
                  </a:cubicBezTo>
                  <a:cubicBezTo>
                    <a:pt x="85392" y="20193"/>
                    <a:pt x="86070" y="19586"/>
                    <a:pt x="86749" y="18990"/>
                  </a:cubicBezTo>
                  <a:cubicBezTo>
                    <a:pt x="87178" y="18586"/>
                    <a:pt x="87642" y="18217"/>
                    <a:pt x="88106" y="17824"/>
                  </a:cubicBezTo>
                  <a:cubicBezTo>
                    <a:pt x="88535" y="17443"/>
                    <a:pt x="88975" y="17062"/>
                    <a:pt x="89404" y="16704"/>
                  </a:cubicBezTo>
                  <a:cubicBezTo>
                    <a:pt x="91178" y="15192"/>
                    <a:pt x="92976" y="13752"/>
                    <a:pt x="94809" y="12323"/>
                  </a:cubicBezTo>
                  <a:cubicBezTo>
                    <a:pt x="96167" y="11263"/>
                    <a:pt x="97584" y="10216"/>
                    <a:pt x="99012" y="9227"/>
                  </a:cubicBezTo>
                  <a:cubicBezTo>
                    <a:pt x="99846" y="8632"/>
                    <a:pt x="100715" y="8049"/>
                    <a:pt x="101572" y="7477"/>
                  </a:cubicBezTo>
                  <a:cubicBezTo>
                    <a:pt x="102179" y="7072"/>
                    <a:pt x="102775" y="6703"/>
                    <a:pt x="103406" y="6322"/>
                  </a:cubicBezTo>
                  <a:cubicBezTo>
                    <a:pt x="103739" y="6120"/>
                    <a:pt x="104049" y="5917"/>
                    <a:pt x="104370" y="5727"/>
                  </a:cubicBezTo>
                  <a:cubicBezTo>
                    <a:pt x="105073" y="5322"/>
                    <a:pt x="105775" y="4905"/>
                    <a:pt x="106478" y="4501"/>
                  </a:cubicBezTo>
                  <a:cubicBezTo>
                    <a:pt x="106680" y="4370"/>
                    <a:pt x="106918" y="4251"/>
                    <a:pt x="107144" y="4120"/>
                  </a:cubicBezTo>
                  <a:cubicBezTo>
                    <a:pt x="108002" y="3643"/>
                    <a:pt x="108883" y="3167"/>
                    <a:pt x="109788" y="2715"/>
                  </a:cubicBezTo>
                  <a:cubicBezTo>
                    <a:pt x="110740" y="2226"/>
                    <a:pt x="111704" y="1750"/>
                    <a:pt x="112705" y="1286"/>
                  </a:cubicBezTo>
                  <a:cubicBezTo>
                    <a:pt x="113693" y="857"/>
                    <a:pt x="114669" y="417"/>
                    <a:pt x="1157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55" name="Google Shape;68;p9"/>
            <p:cNvSpPr/>
            <p:nvPr/>
          </p:nvSpPr>
          <p:spPr>
            <a:xfrm>
              <a:off x="5591081" y="2588843"/>
              <a:ext cx="896923" cy="2341826"/>
            </a:xfrm>
            <a:custGeom>
              <a:avLst/>
              <a:gdLst/>
              <a:ahLst/>
              <a:cxnLst/>
              <a:rect l="l" t="t" r="r" b="b"/>
              <a:pathLst>
                <a:path w="33827" h="92071" extrusionOk="0">
                  <a:moveTo>
                    <a:pt x="33684" y="0"/>
                  </a:moveTo>
                  <a:cubicBezTo>
                    <a:pt x="33410" y="2346"/>
                    <a:pt x="32922" y="4763"/>
                    <a:pt x="32255" y="7215"/>
                  </a:cubicBezTo>
                  <a:cubicBezTo>
                    <a:pt x="30945" y="11990"/>
                    <a:pt x="28981" y="16871"/>
                    <a:pt x="26623" y="21646"/>
                  </a:cubicBezTo>
                  <a:cubicBezTo>
                    <a:pt x="26421" y="22110"/>
                    <a:pt x="26183" y="22574"/>
                    <a:pt x="25945" y="23039"/>
                  </a:cubicBezTo>
                  <a:cubicBezTo>
                    <a:pt x="25730" y="23491"/>
                    <a:pt x="25480" y="23955"/>
                    <a:pt x="25242" y="24420"/>
                  </a:cubicBezTo>
                  <a:cubicBezTo>
                    <a:pt x="25016" y="24884"/>
                    <a:pt x="24766" y="25337"/>
                    <a:pt x="24528" y="25789"/>
                  </a:cubicBezTo>
                  <a:cubicBezTo>
                    <a:pt x="24052" y="26694"/>
                    <a:pt x="23551" y="27587"/>
                    <a:pt x="23039" y="28480"/>
                  </a:cubicBezTo>
                  <a:cubicBezTo>
                    <a:pt x="22801" y="28908"/>
                    <a:pt x="22539" y="29361"/>
                    <a:pt x="22277" y="29801"/>
                  </a:cubicBezTo>
                  <a:cubicBezTo>
                    <a:pt x="20492" y="32921"/>
                    <a:pt x="18610" y="35921"/>
                    <a:pt x="16729" y="38767"/>
                  </a:cubicBezTo>
                  <a:cubicBezTo>
                    <a:pt x="8585" y="51114"/>
                    <a:pt x="1" y="67997"/>
                    <a:pt x="37" y="79117"/>
                  </a:cubicBezTo>
                  <a:cubicBezTo>
                    <a:pt x="49" y="83618"/>
                    <a:pt x="668" y="87951"/>
                    <a:pt x="1846" y="92071"/>
                  </a:cubicBezTo>
                  <a:lnTo>
                    <a:pt x="20777" y="92071"/>
                  </a:lnTo>
                  <a:cubicBezTo>
                    <a:pt x="13503" y="77784"/>
                    <a:pt x="12883" y="67068"/>
                    <a:pt x="17979" y="55328"/>
                  </a:cubicBezTo>
                  <a:cubicBezTo>
                    <a:pt x="22444" y="45077"/>
                    <a:pt x="32934" y="25753"/>
                    <a:pt x="33743" y="5977"/>
                  </a:cubicBezTo>
                  <a:cubicBezTo>
                    <a:pt x="33827" y="3989"/>
                    <a:pt x="33815" y="1988"/>
                    <a:pt x="336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56" name="Google Shape;69;p9"/>
            <p:cNvSpPr/>
            <p:nvPr/>
          </p:nvSpPr>
          <p:spPr>
            <a:xfrm>
              <a:off x="238125" y="3754525"/>
              <a:ext cx="1620450" cy="605975"/>
            </a:xfrm>
            <a:custGeom>
              <a:avLst/>
              <a:gdLst/>
              <a:ahLst/>
              <a:cxnLst/>
              <a:rect l="l" t="t" r="r" b="b"/>
              <a:pathLst>
                <a:path w="64818" h="24239" extrusionOk="0">
                  <a:moveTo>
                    <a:pt x="29725" y="0"/>
                  </a:moveTo>
                  <a:cubicBezTo>
                    <a:pt x="18891" y="0"/>
                    <a:pt x="7920" y="3853"/>
                    <a:pt x="631" y="10821"/>
                  </a:cubicBezTo>
                  <a:cubicBezTo>
                    <a:pt x="417" y="11011"/>
                    <a:pt x="191" y="11237"/>
                    <a:pt x="0" y="11428"/>
                  </a:cubicBezTo>
                  <a:lnTo>
                    <a:pt x="0" y="24239"/>
                  </a:lnTo>
                  <a:cubicBezTo>
                    <a:pt x="9346" y="18381"/>
                    <a:pt x="23348" y="11571"/>
                    <a:pt x="38195" y="11559"/>
                  </a:cubicBezTo>
                  <a:cubicBezTo>
                    <a:pt x="47042" y="11559"/>
                    <a:pt x="56186" y="13988"/>
                    <a:pt x="64818" y="20477"/>
                  </a:cubicBezTo>
                  <a:cubicBezTo>
                    <a:pt x="61913" y="15559"/>
                    <a:pt x="57852" y="10928"/>
                    <a:pt x="52340" y="6868"/>
                  </a:cubicBezTo>
                  <a:cubicBezTo>
                    <a:pt x="49744" y="4963"/>
                    <a:pt x="46875" y="3475"/>
                    <a:pt x="43839" y="2379"/>
                  </a:cubicBezTo>
                  <a:cubicBezTo>
                    <a:pt x="39390" y="771"/>
                    <a:pt x="34571" y="0"/>
                    <a:pt x="29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157" name="Google Shape;70;p9"/>
          <p:cNvSpPr txBox="1">
            <a:spLocks noGrp="1"/>
          </p:cNvSpPr>
          <p:nvPr>
            <p:ph type="title"/>
          </p:nvPr>
        </p:nvSpPr>
        <p:spPr>
          <a:xfrm>
            <a:off x="2062200" y="2122275"/>
            <a:ext cx="50196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9158" name="Google Shape;71;p9"/>
          <p:cNvSpPr txBox="1">
            <a:spLocks noGrp="1"/>
          </p:cNvSpPr>
          <p:nvPr>
            <p:ph type="title" idx="2" hasCustomPrompt="1"/>
          </p:nvPr>
        </p:nvSpPr>
        <p:spPr>
          <a:xfrm>
            <a:off x="3757650" y="658450"/>
            <a:ext cx="1628700" cy="104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49159" name="Google Shape;72;p9"/>
          <p:cNvSpPr txBox="1">
            <a:spLocks noGrp="1"/>
          </p:cNvSpPr>
          <p:nvPr>
            <p:ph type="subTitle" idx="1"/>
          </p:nvPr>
        </p:nvSpPr>
        <p:spPr>
          <a:xfrm>
            <a:off x="1471638" y="2762250"/>
            <a:ext cx="6200700" cy="285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6"/>
                </a:solidFill>
              </a:defRPr>
            </a:lvl1pPr>
            <a:lvl2pPr lvl="1" algn="ctr" rtl="0">
              <a:spcBef>
                <a:spcPts val="1600"/>
              </a:spcBef>
              <a:spcAft>
                <a:spcPts val="0"/>
              </a:spcAft>
              <a:buNone/>
            </a:lvl2pPr>
            <a:lvl3pPr lvl="2" algn="ctr" rtl="0">
              <a:spcBef>
                <a:spcPts val="1600"/>
              </a:spcBef>
              <a:spcAft>
                <a:spcPts val="0"/>
              </a:spcAft>
              <a:buNone/>
            </a:lvl3pPr>
            <a:lvl4pPr lvl="3" algn="ctr" rtl="0">
              <a:spcBef>
                <a:spcPts val="1600"/>
              </a:spcBef>
              <a:spcAft>
                <a:spcPts val="0"/>
              </a:spcAft>
              <a:buNone/>
            </a:lvl4pPr>
            <a:lvl5pPr lvl="4" algn="ctr" rtl="0">
              <a:spcBef>
                <a:spcPts val="1600"/>
              </a:spcBef>
              <a:spcAft>
                <a:spcPts val="0"/>
              </a:spcAft>
              <a:buNone/>
            </a:lvl5pPr>
            <a:lvl6pPr lvl="5" algn="ctr" rtl="0">
              <a:spcBef>
                <a:spcPts val="1600"/>
              </a:spcBef>
              <a:spcAft>
                <a:spcPts val="0"/>
              </a:spcAft>
              <a:buNone/>
            </a:lvl6pPr>
            <a:lvl7pPr lvl="6" algn="ctr" rtl="0">
              <a:spcBef>
                <a:spcPts val="1600"/>
              </a:spcBef>
              <a:spcAft>
                <a:spcPts val="0"/>
              </a:spcAft>
              <a:buNone/>
            </a:lvl7pPr>
            <a:lvl8pPr lvl="7" algn="ctr" rtl="0">
              <a:spcBef>
                <a:spcPts val="1600"/>
              </a:spcBef>
              <a:spcAft>
                <a:spcPts val="0"/>
              </a:spcAft>
              <a:buNone/>
            </a:lvl8pPr>
            <a:lvl9pPr lvl="8" algn="ctr" rtl="0">
              <a:spcBef>
                <a:spcPts val="1600"/>
              </a:spcBef>
              <a:spcAft>
                <a:spcPts val="1600"/>
              </a:spcAft>
              <a:buNone/>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8"/>
        <p:cNvGrpSpPr/>
        <p:nvPr/>
      </p:nvGrpSpPr>
      <p:grpSpPr>
        <a:xfrm>
          <a:off x="0" y="0"/>
          <a:ext cx="0" cy="0"/>
          <a:chOff x="0" y="0"/>
          <a:chExt cx="0" cy="0"/>
        </a:xfrm>
      </p:grpSpPr>
      <p:grpSp>
        <p:nvGrpSpPr>
          <p:cNvPr id="155" name="Google Shape;89;p13"/>
          <p:cNvGrpSpPr/>
          <p:nvPr/>
        </p:nvGrpSpPr>
        <p:grpSpPr>
          <a:xfrm flipH="1">
            <a:off x="5644004" y="-54911"/>
            <a:ext cx="3837476" cy="1199589"/>
            <a:chOff x="7438725" y="859450"/>
            <a:chExt cx="2953950" cy="923400"/>
          </a:xfrm>
        </p:grpSpPr>
        <p:sp>
          <p:nvSpPr>
            <p:cNvPr id="1049124" name="Google Shape;90;p13"/>
            <p:cNvSpPr/>
            <p:nvPr/>
          </p:nvSpPr>
          <p:spPr>
            <a:xfrm>
              <a:off x="7438725" y="859450"/>
              <a:ext cx="2953950" cy="923250"/>
            </a:xfrm>
            <a:custGeom>
              <a:avLst/>
              <a:gdLst/>
              <a:ahLst/>
              <a:cxnLst/>
              <a:rect l="l" t="t" r="r" b="b"/>
              <a:pathLst>
                <a:path w="118158" h="36930" extrusionOk="0">
                  <a:moveTo>
                    <a:pt x="0" y="1"/>
                  </a:moveTo>
                  <a:lnTo>
                    <a:pt x="0" y="28755"/>
                  </a:lnTo>
                  <a:cubicBezTo>
                    <a:pt x="3798" y="26826"/>
                    <a:pt x="9096" y="25397"/>
                    <a:pt x="16478" y="24921"/>
                  </a:cubicBezTo>
                  <a:cubicBezTo>
                    <a:pt x="17237" y="24871"/>
                    <a:pt x="17990" y="24848"/>
                    <a:pt x="18736" y="24848"/>
                  </a:cubicBezTo>
                  <a:cubicBezTo>
                    <a:pt x="28053" y="24848"/>
                    <a:pt x="36323" y="28528"/>
                    <a:pt x="42827" y="31493"/>
                  </a:cubicBezTo>
                  <a:cubicBezTo>
                    <a:pt x="45482" y="32707"/>
                    <a:pt x="47851" y="33791"/>
                    <a:pt x="49875" y="34469"/>
                  </a:cubicBezTo>
                  <a:cubicBezTo>
                    <a:pt x="54813" y="36095"/>
                    <a:pt x="60353" y="36930"/>
                    <a:pt x="66105" y="36930"/>
                  </a:cubicBezTo>
                  <a:cubicBezTo>
                    <a:pt x="69203" y="36930"/>
                    <a:pt x="72362" y="36688"/>
                    <a:pt x="75521" y="36196"/>
                  </a:cubicBezTo>
                  <a:cubicBezTo>
                    <a:pt x="86975" y="34410"/>
                    <a:pt x="98381" y="29362"/>
                    <a:pt x="106656" y="20670"/>
                  </a:cubicBezTo>
                  <a:cubicBezTo>
                    <a:pt x="112800" y="14229"/>
                    <a:pt x="116241" y="6788"/>
                    <a:pt x="118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25" name="Google Shape;91;p13"/>
            <p:cNvSpPr/>
            <p:nvPr/>
          </p:nvSpPr>
          <p:spPr>
            <a:xfrm>
              <a:off x="8509375" y="859450"/>
              <a:ext cx="1883300" cy="923400"/>
            </a:xfrm>
            <a:custGeom>
              <a:avLst/>
              <a:gdLst/>
              <a:ahLst/>
              <a:cxnLst/>
              <a:rect l="l" t="t" r="r" b="b"/>
              <a:pathLst>
                <a:path w="75332" h="36936" extrusionOk="0">
                  <a:moveTo>
                    <a:pt x="56675" y="1"/>
                  </a:moveTo>
                  <a:cubicBezTo>
                    <a:pt x="52118" y="10168"/>
                    <a:pt x="38218" y="31511"/>
                    <a:pt x="1824" y="31511"/>
                  </a:cubicBezTo>
                  <a:cubicBezTo>
                    <a:pt x="1223" y="31511"/>
                    <a:pt x="615" y="31505"/>
                    <a:pt x="1" y="31493"/>
                  </a:cubicBezTo>
                  <a:lnTo>
                    <a:pt x="1" y="31493"/>
                  </a:lnTo>
                  <a:cubicBezTo>
                    <a:pt x="2656" y="32707"/>
                    <a:pt x="5025" y="33791"/>
                    <a:pt x="7049" y="34469"/>
                  </a:cubicBezTo>
                  <a:cubicBezTo>
                    <a:pt x="11979" y="36098"/>
                    <a:pt x="17533" y="36935"/>
                    <a:pt x="23297" y="36935"/>
                  </a:cubicBezTo>
                  <a:cubicBezTo>
                    <a:pt x="37636" y="36935"/>
                    <a:pt x="53274" y="31753"/>
                    <a:pt x="63830" y="20670"/>
                  </a:cubicBezTo>
                  <a:cubicBezTo>
                    <a:pt x="69974" y="14229"/>
                    <a:pt x="73415" y="6788"/>
                    <a:pt x="753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126" name="Google Shape;92;p13"/>
          <p:cNvSpPr txBox="1">
            <a:spLocks noGrp="1"/>
          </p:cNvSpPr>
          <p:nvPr>
            <p:ph type="title"/>
          </p:nvPr>
        </p:nvSpPr>
        <p:spPr>
          <a:xfrm>
            <a:off x="720000" y="616200"/>
            <a:ext cx="5385300" cy="68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4000"/>
              <a:buNone/>
              <a:defRPr sz="4000">
                <a:solidFill>
                  <a:schemeClr val="accent6"/>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sp>
        <p:nvSpPr>
          <p:cNvPr id="1049127" name="Google Shape;93;p13"/>
          <p:cNvSpPr txBox="1">
            <a:spLocks noGrp="1"/>
          </p:cNvSpPr>
          <p:nvPr>
            <p:ph type="subTitle" idx="1"/>
          </p:nvPr>
        </p:nvSpPr>
        <p:spPr>
          <a:xfrm>
            <a:off x="1827925" y="2114450"/>
            <a:ext cx="2527500" cy="289500"/>
          </a:xfrm>
          <a:prstGeom prst="rect">
            <a:avLst/>
          </a:prstGeom>
        </p:spPr>
        <p:txBody>
          <a:bodyPr spcFirstLastPara="1" wrap="square" lIns="91425" tIns="91425" rIns="91425" bIns="91425" anchor="t" anchorCtr="0">
            <a:noAutofit/>
          </a:bodyPr>
          <a:lstStyle>
            <a:lvl1pPr lvl="0">
              <a:spcBef>
                <a:spcPts val="0"/>
              </a:spcBef>
              <a:spcAft>
                <a:spcPts val="0"/>
              </a:spcAft>
              <a:buNone/>
              <a:defRPr b="0">
                <a:solidFill>
                  <a:schemeClr val="lt2"/>
                </a:solidFill>
                <a:latin typeface="Signika SemiBold"/>
                <a:ea typeface="Signika SemiBold"/>
                <a:cs typeface="Signika SemiBold"/>
                <a:sym typeface="Signika SemiBold"/>
              </a:defRPr>
            </a:lvl1pPr>
            <a:lvl2pPr lvl="1">
              <a:spcBef>
                <a:spcPts val="1600"/>
              </a:spcBef>
              <a:spcAft>
                <a:spcPts val="0"/>
              </a:spcAft>
              <a:buNone/>
              <a:defRPr b="0">
                <a:solidFill>
                  <a:schemeClr val="lt2"/>
                </a:solidFill>
                <a:latin typeface="Signika SemiBold"/>
                <a:ea typeface="Signika SemiBold"/>
                <a:cs typeface="Signika SemiBold"/>
                <a:sym typeface="Signika SemiBold"/>
              </a:defRPr>
            </a:lvl2pPr>
            <a:lvl3pPr lvl="2">
              <a:spcBef>
                <a:spcPts val="1600"/>
              </a:spcBef>
              <a:spcAft>
                <a:spcPts val="0"/>
              </a:spcAft>
              <a:buNone/>
              <a:defRPr b="0">
                <a:solidFill>
                  <a:schemeClr val="lt2"/>
                </a:solidFill>
                <a:latin typeface="Signika SemiBold"/>
                <a:ea typeface="Signika SemiBold"/>
                <a:cs typeface="Signika SemiBold"/>
                <a:sym typeface="Signika SemiBold"/>
              </a:defRPr>
            </a:lvl3pPr>
            <a:lvl4pPr lvl="3">
              <a:spcBef>
                <a:spcPts val="1600"/>
              </a:spcBef>
              <a:spcAft>
                <a:spcPts val="0"/>
              </a:spcAft>
              <a:buNone/>
              <a:defRPr b="0">
                <a:solidFill>
                  <a:schemeClr val="lt2"/>
                </a:solidFill>
                <a:latin typeface="Signika SemiBold"/>
                <a:ea typeface="Signika SemiBold"/>
                <a:cs typeface="Signika SemiBold"/>
                <a:sym typeface="Signika SemiBold"/>
              </a:defRPr>
            </a:lvl4pPr>
            <a:lvl5pPr lvl="4">
              <a:spcBef>
                <a:spcPts val="1600"/>
              </a:spcBef>
              <a:spcAft>
                <a:spcPts val="0"/>
              </a:spcAft>
              <a:buNone/>
              <a:defRPr b="0">
                <a:solidFill>
                  <a:schemeClr val="lt2"/>
                </a:solidFill>
                <a:latin typeface="Signika SemiBold"/>
                <a:ea typeface="Signika SemiBold"/>
                <a:cs typeface="Signika SemiBold"/>
                <a:sym typeface="Signika SemiBold"/>
              </a:defRPr>
            </a:lvl5pPr>
            <a:lvl6pPr lvl="5">
              <a:spcBef>
                <a:spcPts val="1600"/>
              </a:spcBef>
              <a:spcAft>
                <a:spcPts val="0"/>
              </a:spcAft>
              <a:buNone/>
              <a:defRPr b="0">
                <a:solidFill>
                  <a:schemeClr val="lt2"/>
                </a:solidFill>
                <a:latin typeface="Signika SemiBold"/>
                <a:ea typeface="Signika SemiBold"/>
                <a:cs typeface="Signika SemiBold"/>
                <a:sym typeface="Signika SemiBold"/>
              </a:defRPr>
            </a:lvl6pPr>
            <a:lvl7pPr lvl="6">
              <a:spcBef>
                <a:spcPts val="1600"/>
              </a:spcBef>
              <a:spcAft>
                <a:spcPts val="0"/>
              </a:spcAft>
              <a:buNone/>
              <a:defRPr b="0">
                <a:solidFill>
                  <a:schemeClr val="lt2"/>
                </a:solidFill>
                <a:latin typeface="Signika SemiBold"/>
                <a:ea typeface="Signika SemiBold"/>
                <a:cs typeface="Signika SemiBold"/>
                <a:sym typeface="Signika SemiBold"/>
              </a:defRPr>
            </a:lvl7pPr>
            <a:lvl8pPr lvl="7">
              <a:spcBef>
                <a:spcPts val="1600"/>
              </a:spcBef>
              <a:spcAft>
                <a:spcPts val="0"/>
              </a:spcAft>
              <a:buNone/>
              <a:defRPr b="0">
                <a:solidFill>
                  <a:schemeClr val="lt2"/>
                </a:solidFill>
                <a:latin typeface="Signika SemiBold"/>
                <a:ea typeface="Signika SemiBold"/>
                <a:cs typeface="Signika SemiBold"/>
                <a:sym typeface="Signika SemiBold"/>
              </a:defRPr>
            </a:lvl8pPr>
            <a:lvl9pPr lvl="8">
              <a:spcBef>
                <a:spcPts val="1600"/>
              </a:spcBef>
              <a:spcAft>
                <a:spcPts val="1600"/>
              </a:spcAft>
              <a:buNone/>
              <a:defRPr b="0">
                <a:solidFill>
                  <a:schemeClr val="lt2"/>
                </a:solidFill>
                <a:latin typeface="Signika SemiBold"/>
                <a:ea typeface="Signika SemiBold"/>
                <a:cs typeface="Signika SemiBold"/>
                <a:sym typeface="Signika SemiBold"/>
              </a:defRPr>
            </a:lvl9pPr>
          </a:lstStyle>
          <a:p>
            <a:endParaRPr/>
          </a:p>
        </p:txBody>
      </p:sp>
      <p:sp>
        <p:nvSpPr>
          <p:cNvPr id="1049128" name="Google Shape;94;p13"/>
          <p:cNvSpPr txBox="1">
            <a:spLocks noGrp="1"/>
          </p:cNvSpPr>
          <p:nvPr>
            <p:ph type="subTitle" idx="2"/>
          </p:nvPr>
        </p:nvSpPr>
        <p:spPr>
          <a:xfrm>
            <a:off x="1827925" y="2432025"/>
            <a:ext cx="2368800" cy="76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0">
                <a:solidFill>
                  <a:schemeClr val="accent6"/>
                </a:solidFill>
              </a:defRPr>
            </a:lvl1pPr>
            <a:lvl2pPr lvl="1" rtl="0">
              <a:spcBef>
                <a:spcPts val="1600"/>
              </a:spcBef>
              <a:spcAft>
                <a:spcPts val="0"/>
              </a:spcAft>
              <a:buNone/>
              <a:defRPr sz="1600" b="0"/>
            </a:lvl2pPr>
            <a:lvl3pPr lvl="2" rtl="0">
              <a:spcBef>
                <a:spcPts val="1600"/>
              </a:spcBef>
              <a:spcAft>
                <a:spcPts val="0"/>
              </a:spcAft>
              <a:buNone/>
              <a:defRPr sz="1600" b="0"/>
            </a:lvl3pPr>
            <a:lvl4pPr lvl="3" rtl="0">
              <a:spcBef>
                <a:spcPts val="1600"/>
              </a:spcBef>
              <a:spcAft>
                <a:spcPts val="0"/>
              </a:spcAft>
              <a:buNone/>
              <a:defRPr sz="1600" b="0"/>
            </a:lvl4pPr>
            <a:lvl5pPr lvl="4" rtl="0">
              <a:spcBef>
                <a:spcPts val="1600"/>
              </a:spcBef>
              <a:spcAft>
                <a:spcPts val="0"/>
              </a:spcAft>
              <a:buNone/>
              <a:defRPr sz="1600" b="0"/>
            </a:lvl5pPr>
            <a:lvl6pPr lvl="5" rtl="0">
              <a:spcBef>
                <a:spcPts val="1600"/>
              </a:spcBef>
              <a:spcAft>
                <a:spcPts val="0"/>
              </a:spcAft>
              <a:buNone/>
              <a:defRPr sz="1600" b="0"/>
            </a:lvl6pPr>
            <a:lvl7pPr lvl="6" rtl="0">
              <a:spcBef>
                <a:spcPts val="1600"/>
              </a:spcBef>
              <a:spcAft>
                <a:spcPts val="0"/>
              </a:spcAft>
              <a:buNone/>
              <a:defRPr sz="1600" b="0"/>
            </a:lvl7pPr>
            <a:lvl8pPr lvl="7" rtl="0">
              <a:spcBef>
                <a:spcPts val="1600"/>
              </a:spcBef>
              <a:spcAft>
                <a:spcPts val="0"/>
              </a:spcAft>
              <a:buNone/>
              <a:defRPr sz="1600" b="0"/>
            </a:lvl8pPr>
            <a:lvl9pPr lvl="8" rtl="0">
              <a:spcBef>
                <a:spcPts val="1600"/>
              </a:spcBef>
              <a:spcAft>
                <a:spcPts val="1600"/>
              </a:spcAft>
              <a:buNone/>
              <a:defRPr sz="1600" b="0"/>
            </a:lvl9pPr>
          </a:lstStyle>
          <a:p>
            <a:endParaRPr/>
          </a:p>
        </p:txBody>
      </p:sp>
      <p:sp>
        <p:nvSpPr>
          <p:cNvPr id="1049129" name="Google Shape;95;p13"/>
          <p:cNvSpPr txBox="1">
            <a:spLocks noGrp="1"/>
          </p:cNvSpPr>
          <p:nvPr>
            <p:ph type="title" idx="3" hasCustomPrompt="1"/>
          </p:nvPr>
        </p:nvSpPr>
        <p:spPr>
          <a:xfrm>
            <a:off x="876875" y="2258775"/>
            <a:ext cx="1037100" cy="685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6000"/>
              <a:buNone/>
              <a:defRPr sz="6000">
                <a:solidFill>
                  <a:schemeClr val="lt2"/>
                </a:solidFill>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1049130" name="Google Shape;96;p13"/>
          <p:cNvSpPr txBox="1">
            <a:spLocks noGrp="1"/>
          </p:cNvSpPr>
          <p:nvPr>
            <p:ph type="subTitle" idx="4"/>
          </p:nvPr>
        </p:nvSpPr>
        <p:spPr>
          <a:xfrm>
            <a:off x="1827925" y="3485400"/>
            <a:ext cx="2527500" cy="289500"/>
          </a:xfrm>
          <a:prstGeom prst="rect">
            <a:avLst/>
          </a:prstGeom>
        </p:spPr>
        <p:txBody>
          <a:bodyPr spcFirstLastPara="1" wrap="square" lIns="91425" tIns="91425" rIns="91425" bIns="91425" anchor="t" anchorCtr="0">
            <a:noAutofit/>
          </a:bodyPr>
          <a:lstStyle>
            <a:lvl1pPr lvl="0" rtl="0">
              <a:spcBef>
                <a:spcPts val="0"/>
              </a:spcBef>
              <a:spcAft>
                <a:spcPts val="0"/>
              </a:spcAft>
              <a:buNone/>
              <a:defRPr b="0">
                <a:solidFill>
                  <a:schemeClr val="lt2"/>
                </a:solidFill>
                <a:latin typeface="Signika SemiBold"/>
                <a:ea typeface="Signika SemiBold"/>
                <a:cs typeface="Signika SemiBold"/>
                <a:sym typeface="Signika SemiBold"/>
              </a:defRPr>
            </a:lvl1pPr>
            <a:lvl2pPr lvl="1" rtl="0">
              <a:spcBef>
                <a:spcPts val="1600"/>
              </a:spcBef>
              <a:spcAft>
                <a:spcPts val="0"/>
              </a:spcAft>
              <a:buNone/>
              <a:defRPr b="0">
                <a:solidFill>
                  <a:schemeClr val="lt2"/>
                </a:solidFill>
                <a:latin typeface="Signika SemiBold"/>
                <a:ea typeface="Signika SemiBold"/>
                <a:cs typeface="Signika SemiBold"/>
                <a:sym typeface="Signika SemiBold"/>
              </a:defRPr>
            </a:lvl2pPr>
            <a:lvl3pPr lvl="2" rtl="0">
              <a:spcBef>
                <a:spcPts val="1600"/>
              </a:spcBef>
              <a:spcAft>
                <a:spcPts val="0"/>
              </a:spcAft>
              <a:buNone/>
              <a:defRPr b="0">
                <a:solidFill>
                  <a:schemeClr val="lt2"/>
                </a:solidFill>
                <a:latin typeface="Signika SemiBold"/>
                <a:ea typeface="Signika SemiBold"/>
                <a:cs typeface="Signika SemiBold"/>
                <a:sym typeface="Signika SemiBold"/>
              </a:defRPr>
            </a:lvl3pPr>
            <a:lvl4pPr lvl="3" rtl="0">
              <a:spcBef>
                <a:spcPts val="1600"/>
              </a:spcBef>
              <a:spcAft>
                <a:spcPts val="0"/>
              </a:spcAft>
              <a:buNone/>
              <a:defRPr b="0">
                <a:solidFill>
                  <a:schemeClr val="lt2"/>
                </a:solidFill>
                <a:latin typeface="Signika SemiBold"/>
                <a:ea typeface="Signika SemiBold"/>
                <a:cs typeface="Signika SemiBold"/>
                <a:sym typeface="Signika SemiBold"/>
              </a:defRPr>
            </a:lvl4pPr>
            <a:lvl5pPr lvl="4" rtl="0">
              <a:spcBef>
                <a:spcPts val="1600"/>
              </a:spcBef>
              <a:spcAft>
                <a:spcPts val="0"/>
              </a:spcAft>
              <a:buNone/>
              <a:defRPr b="0">
                <a:solidFill>
                  <a:schemeClr val="lt2"/>
                </a:solidFill>
                <a:latin typeface="Signika SemiBold"/>
                <a:ea typeface="Signika SemiBold"/>
                <a:cs typeface="Signika SemiBold"/>
                <a:sym typeface="Signika SemiBold"/>
              </a:defRPr>
            </a:lvl5pPr>
            <a:lvl6pPr lvl="5" rtl="0">
              <a:spcBef>
                <a:spcPts val="1600"/>
              </a:spcBef>
              <a:spcAft>
                <a:spcPts val="0"/>
              </a:spcAft>
              <a:buNone/>
              <a:defRPr b="0">
                <a:solidFill>
                  <a:schemeClr val="lt2"/>
                </a:solidFill>
                <a:latin typeface="Signika SemiBold"/>
                <a:ea typeface="Signika SemiBold"/>
                <a:cs typeface="Signika SemiBold"/>
                <a:sym typeface="Signika SemiBold"/>
              </a:defRPr>
            </a:lvl6pPr>
            <a:lvl7pPr lvl="6" rtl="0">
              <a:spcBef>
                <a:spcPts val="1600"/>
              </a:spcBef>
              <a:spcAft>
                <a:spcPts val="0"/>
              </a:spcAft>
              <a:buNone/>
              <a:defRPr b="0">
                <a:solidFill>
                  <a:schemeClr val="lt2"/>
                </a:solidFill>
                <a:latin typeface="Signika SemiBold"/>
                <a:ea typeface="Signika SemiBold"/>
                <a:cs typeface="Signika SemiBold"/>
                <a:sym typeface="Signika SemiBold"/>
              </a:defRPr>
            </a:lvl7pPr>
            <a:lvl8pPr lvl="7" rtl="0">
              <a:spcBef>
                <a:spcPts val="1600"/>
              </a:spcBef>
              <a:spcAft>
                <a:spcPts val="0"/>
              </a:spcAft>
              <a:buNone/>
              <a:defRPr b="0">
                <a:solidFill>
                  <a:schemeClr val="lt2"/>
                </a:solidFill>
                <a:latin typeface="Signika SemiBold"/>
                <a:ea typeface="Signika SemiBold"/>
                <a:cs typeface="Signika SemiBold"/>
                <a:sym typeface="Signika SemiBold"/>
              </a:defRPr>
            </a:lvl8pPr>
            <a:lvl9pPr lvl="8" rtl="0">
              <a:spcBef>
                <a:spcPts val="1600"/>
              </a:spcBef>
              <a:spcAft>
                <a:spcPts val="1600"/>
              </a:spcAft>
              <a:buNone/>
              <a:defRPr b="0">
                <a:solidFill>
                  <a:schemeClr val="lt2"/>
                </a:solidFill>
                <a:latin typeface="Signika SemiBold"/>
                <a:ea typeface="Signika SemiBold"/>
                <a:cs typeface="Signika SemiBold"/>
                <a:sym typeface="Signika SemiBold"/>
              </a:defRPr>
            </a:lvl9pPr>
          </a:lstStyle>
          <a:p>
            <a:endParaRPr/>
          </a:p>
        </p:txBody>
      </p:sp>
      <p:sp>
        <p:nvSpPr>
          <p:cNvPr id="1049131" name="Google Shape;97;p13"/>
          <p:cNvSpPr txBox="1">
            <a:spLocks noGrp="1"/>
          </p:cNvSpPr>
          <p:nvPr>
            <p:ph type="subTitle" idx="5"/>
          </p:nvPr>
        </p:nvSpPr>
        <p:spPr>
          <a:xfrm>
            <a:off x="1827925" y="3802975"/>
            <a:ext cx="2368800" cy="76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0">
                <a:solidFill>
                  <a:schemeClr val="accent6"/>
                </a:solidFill>
              </a:defRPr>
            </a:lvl1pPr>
            <a:lvl2pPr lvl="1" rtl="0">
              <a:spcBef>
                <a:spcPts val="1600"/>
              </a:spcBef>
              <a:spcAft>
                <a:spcPts val="0"/>
              </a:spcAft>
              <a:buNone/>
              <a:defRPr sz="1600" b="0"/>
            </a:lvl2pPr>
            <a:lvl3pPr lvl="2" rtl="0">
              <a:spcBef>
                <a:spcPts val="1600"/>
              </a:spcBef>
              <a:spcAft>
                <a:spcPts val="0"/>
              </a:spcAft>
              <a:buNone/>
              <a:defRPr sz="1600" b="0"/>
            </a:lvl3pPr>
            <a:lvl4pPr lvl="3" rtl="0">
              <a:spcBef>
                <a:spcPts val="1600"/>
              </a:spcBef>
              <a:spcAft>
                <a:spcPts val="0"/>
              </a:spcAft>
              <a:buNone/>
              <a:defRPr sz="1600" b="0"/>
            </a:lvl4pPr>
            <a:lvl5pPr lvl="4" rtl="0">
              <a:spcBef>
                <a:spcPts val="1600"/>
              </a:spcBef>
              <a:spcAft>
                <a:spcPts val="0"/>
              </a:spcAft>
              <a:buNone/>
              <a:defRPr sz="1600" b="0"/>
            </a:lvl5pPr>
            <a:lvl6pPr lvl="5" rtl="0">
              <a:spcBef>
                <a:spcPts val="1600"/>
              </a:spcBef>
              <a:spcAft>
                <a:spcPts val="0"/>
              </a:spcAft>
              <a:buNone/>
              <a:defRPr sz="1600" b="0"/>
            </a:lvl6pPr>
            <a:lvl7pPr lvl="6" rtl="0">
              <a:spcBef>
                <a:spcPts val="1600"/>
              </a:spcBef>
              <a:spcAft>
                <a:spcPts val="0"/>
              </a:spcAft>
              <a:buNone/>
              <a:defRPr sz="1600" b="0"/>
            </a:lvl7pPr>
            <a:lvl8pPr lvl="7" rtl="0">
              <a:spcBef>
                <a:spcPts val="1600"/>
              </a:spcBef>
              <a:spcAft>
                <a:spcPts val="0"/>
              </a:spcAft>
              <a:buNone/>
              <a:defRPr sz="1600" b="0"/>
            </a:lvl8pPr>
            <a:lvl9pPr lvl="8" rtl="0">
              <a:spcBef>
                <a:spcPts val="1600"/>
              </a:spcBef>
              <a:spcAft>
                <a:spcPts val="1600"/>
              </a:spcAft>
              <a:buNone/>
              <a:defRPr sz="1600" b="0"/>
            </a:lvl9pPr>
          </a:lstStyle>
          <a:p>
            <a:endParaRPr/>
          </a:p>
        </p:txBody>
      </p:sp>
      <p:sp>
        <p:nvSpPr>
          <p:cNvPr id="1049132" name="Google Shape;98;p13"/>
          <p:cNvSpPr txBox="1">
            <a:spLocks noGrp="1"/>
          </p:cNvSpPr>
          <p:nvPr>
            <p:ph type="title" idx="6" hasCustomPrompt="1"/>
          </p:nvPr>
        </p:nvSpPr>
        <p:spPr>
          <a:xfrm>
            <a:off x="876875" y="3628225"/>
            <a:ext cx="1037100" cy="685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6000"/>
              <a:buNone/>
              <a:defRPr sz="6000">
                <a:solidFill>
                  <a:schemeClr val="lt2"/>
                </a:solidFill>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1049133" name="Google Shape;99;p13"/>
          <p:cNvSpPr txBox="1">
            <a:spLocks noGrp="1"/>
          </p:cNvSpPr>
          <p:nvPr>
            <p:ph type="subTitle" idx="7"/>
          </p:nvPr>
        </p:nvSpPr>
        <p:spPr>
          <a:xfrm>
            <a:off x="5679925" y="2114450"/>
            <a:ext cx="2527500" cy="289500"/>
          </a:xfrm>
          <a:prstGeom prst="rect">
            <a:avLst/>
          </a:prstGeom>
        </p:spPr>
        <p:txBody>
          <a:bodyPr spcFirstLastPara="1" wrap="square" lIns="91425" tIns="91425" rIns="91425" bIns="91425" anchor="t" anchorCtr="0">
            <a:noAutofit/>
          </a:bodyPr>
          <a:lstStyle>
            <a:lvl1pPr lvl="0" rtl="0">
              <a:spcBef>
                <a:spcPts val="0"/>
              </a:spcBef>
              <a:spcAft>
                <a:spcPts val="0"/>
              </a:spcAft>
              <a:buNone/>
              <a:defRPr b="0">
                <a:solidFill>
                  <a:schemeClr val="lt2"/>
                </a:solidFill>
                <a:latin typeface="Signika SemiBold"/>
                <a:ea typeface="Signika SemiBold"/>
                <a:cs typeface="Signika SemiBold"/>
                <a:sym typeface="Signika SemiBold"/>
              </a:defRPr>
            </a:lvl1pPr>
            <a:lvl2pPr lvl="1" rtl="0">
              <a:spcBef>
                <a:spcPts val="1600"/>
              </a:spcBef>
              <a:spcAft>
                <a:spcPts val="0"/>
              </a:spcAft>
              <a:buNone/>
              <a:defRPr b="0">
                <a:solidFill>
                  <a:schemeClr val="lt2"/>
                </a:solidFill>
                <a:latin typeface="Signika SemiBold"/>
                <a:ea typeface="Signika SemiBold"/>
                <a:cs typeface="Signika SemiBold"/>
                <a:sym typeface="Signika SemiBold"/>
              </a:defRPr>
            </a:lvl2pPr>
            <a:lvl3pPr lvl="2" rtl="0">
              <a:spcBef>
                <a:spcPts val="1600"/>
              </a:spcBef>
              <a:spcAft>
                <a:spcPts val="0"/>
              </a:spcAft>
              <a:buNone/>
              <a:defRPr b="0">
                <a:solidFill>
                  <a:schemeClr val="lt2"/>
                </a:solidFill>
                <a:latin typeface="Signika SemiBold"/>
                <a:ea typeface="Signika SemiBold"/>
                <a:cs typeface="Signika SemiBold"/>
                <a:sym typeface="Signika SemiBold"/>
              </a:defRPr>
            </a:lvl3pPr>
            <a:lvl4pPr lvl="3" rtl="0">
              <a:spcBef>
                <a:spcPts val="1600"/>
              </a:spcBef>
              <a:spcAft>
                <a:spcPts val="0"/>
              </a:spcAft>
              <a:buNone/>
              <a:defRPr b="0">
                <a:solidFill>
                  <a:schemeClr val="lt2"/>
                </a:solidFill>
                <a:latin typeface="Signika SemiBold"/>
                <a:ea typeface="Signika SemiBold"/>
                <a:cs typeface="Signika SemiBold"/>
                <a:sym typeface="Signika SemiBold"/>
              </a:defRPr>
            </a:lvl4pPr>
            <a:lvl5pPr lvl="4" rtl="0">
              <a:spcBef>
                <a:spcPts val="1600"/>
              </a:spcBef>
              <a:spcAft>
                <a:spcPts val="0"/>
              </a:spcAft>
              <a:buNone/>
              <a:defRPr b="0">
                <a:solidFill>
                  <a:schemeClr val="lt2"/>
                </a:solidFill>
                <a:latin typeface="Signika SemiBold"/>
                <a:ea typeface="Signika SemiBold"/>
                <a:cs typeface="Signika SemiBold"/>
                <a:sym typeface="Signika SemiBold"/>
              </a:defRPr>
            </a:lvl5pPr>
            <a:lvl6pPr lvl="5" rtl="0">
              <a:spcBef>
                <a:spcPts val="1600"/>
              </a:spcBef>
              <a:spcAft>
                <a:spcPts val="0"/>
              </a:spcAft>
              <a:buNone/>
              <a:defRPr b="0">
                <a:solidFill>
                  <a:schemeClr val="lt2"/>
                </a:solidFill>
                <a:latin typeface="Signika SemiBold"/>
                <a:ea typeface="Signika SemiBold"/>
                <a:cs typeface="Signika SemiBold"/>
                <a:sym typeface="Signika SemiBold"/>
              </a:defRPr>
            </a:lvl6pPr>
            <a:lvl7pPr lvl="6" rtl="0">
              <a:spcBef>
                <a:spcPts val="1600"/>
              </a:spcBef>
              <a:spcAft>
                <a:spcPts val="0"/>
              </a:spcAft>
              <a:buNone/>
              <a:defRPr b="0">
                <a:solidFill>
                  <a:schemeClr val="lt2"/>
                </a:solidFill>
                <a:latin typeface="Signika SemiBold"/>
                <a:ea typeface="Signika SemiBold"/>
                <a:cs typeface="Signika SemiBold"/>
                <a:sym typeface="Signika SemiBold"/>
              </a:defRPr>
            </a:lvl7pPr>
            <a:lvl8pPr lvl="7" rtl="0">
              <a:spcBef>
                <a:spcPts val="1600"/>
              </a:spcBef>
              <a:spcAft>
                <a:spcPts val="0"/>
              </a:spcAft>
              <a:buNone/>
              <a:defRPr b="0">
                <a:solidFill>
                  <a:schemeClr val="lt2"/>
                </a:solidFill>
                <a:latin typeface="Signika SemiBold"/>
                <a:ea typeface="Signika SemiBold"/>
                <a:cs typeface="Signika SemiBold"/>
                <a:sym typeface="Signika SemiBold"/>
              </a:defRPr>
            </a:lvl8pPr>
            <a:lvl9pPr lvl="8" rtl="0">
              <a:spcBef>
                <a:spcPts val="1600"/>
              </a:spcBef>
              <a:spcAft>
                <a:spcPts val="1600"/>
              </a:spcAft>
              <a:buNone/>
              <a:defRPr b="0">
                <a:solidFill>
                  <a:schemeClr val="lt2"/>
                </a:solidFill>
                <a:latin typeface="Signika SemiBold"/>
                <a:ea typeface="Signika SemiBold"/>
                <a:cs typeface="Signika SemiBold"/>
                <a:sym typeface="Signika SemiBold"/>
              </a:defRPr>
            </a:lvl9pPr>
          </a:lstStyle>
          <a:p>
            <a:endParaRPr/>
          </a:p>
        </p:txBody>
      </p:sp>
      <p:sp>
        <p:nvSpPr>
          <p:cNvPr id="1049134" name="Google Shape;100;p13"/>
          <p:cNvSpPr txBox="1">
            <a:spLocks noGrp="1"/>
          </p:cNvSpPr>
          <p:nvPr>
            <p:ph type="subTitle" idx="8"/>
          </p:nvPr>
        </p:nvSpPr>
        <p:spPr>
          <a:xfrm>
            <a:off x="5679925" y="2432025"/>
            <a:ext cx="2368800" cy="76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0">
                <a:solidFill>
                  <a:schemeClr val="accent6"/>
                </a:solidFill>
              </a:defRPr>
            </a:lvl1pPr>
            <a:lvl2pPr lvl="1" rtl="0">
              <a:spcBef>
                <a:spcPts val="1600"/>
              </a:spcBef>
              <a:spcAft>
                <a:spcPts val="0"/>
              </a:spcAft>
              <a:buNone/>
              <a:defRPr sz="1600" b="0"/>
            </a:lvl2pPr>
            <a:lvl3pPr lvl="2" rtl="0">
              <a:spcBef>
                <a:spcPts val="1600"/>
              </a:spcBef>
              <a:spcAft>
                <a:spcPts val="0"/>
              </a:spcAft>
              <a:buNone/>
              <a:defRPr sz="1600" b="0"/>
            </a:lvl3pPr>
            <a:lvl4pPr lvl="3" rtl="0">
              <a:spcBef>
                <a:spcPts val="1600"/>
              </a:spcBef>
              <a:spcAft>
                <a:spcPts val="0"/>
              </a:spcAft>
              <a:buNone/>
              <a:defRPr sz="1600" b="0"/>
            </a:lvl4pPr>
            <a:lvl5pPr lvl="4" rtl="0">
              <a:spcBef>
                <a:spcPts val="1600"/>
              </a:spcBef>
              <a:spcAft>
                <a:spcPts val="0"/>
              </a:spcAft>
              <a:buNone/>
              <a:defRPr sz="1600" b="0"/>
            </a:lvl5pPr>
            <a:lvl6pPr lvl="5" rtl="0">
              <a:spcBef>
                <a:spcPts val="1600"/>
              </a:spcBef>
              <a:spcAft>
                <a:spcPts val="0"/>
              </a:spcAft>
              <a:buNone/>
              <a:defRPr sz="1600" b="0"/>
            </a:lvl6pPr>
            <a:lvl7pPr lvl="6" rtl="0">
              <a:spcBef>
                <a:spcPts val="1600"/>
              </a:spcBef>
              <a:spcAft>
                <a:spcPts val="0"/>
              </a:spcAft>
              <a:buNone/>
              <a:defRPr sz="1600" b="0"/>
            </a:lvl7pPr>
            <a:lvl8pPr lvl="7" rtl="0">
              <a:spcBef>
                <a:spcPts val="1600"/>
              </a:spcBef>
              <a:spcAft>
                <a:spcPts val="0"/>
              </a:spcAft>
              <a:buNone/>
              <a:defRPr sz="1600" b="0"/>
            </a:lvl8pPr>
            <a:lvl9pPr lvl="8" rtl="0">
              <a:spcBef>
                <a:spcPts val="1600"/>
              </a:spcBef>
              <a:spcAft>
                <a:spcPts val="1600"/>
              </a:spcAft>
              <a:buNone/>
              <a:defRPr sz="1600" b="0"/>
            </a:lvl9pPr>
          </a:lstStyle>
          <a:p>
            <a:endParaRPr/>
          </a:p>
        </p:txBody>
      </p:sp>
      <p:sp>
        <p:nvSpPr>
          <p:cNvPr id="1049135" name="Google Shape;101;p13"/>
          <p:cNvSpPr txBox="1">
            <a:spLocks noGrp="1"/>
          </p:cNvSpPr>
          <p:nvPr>
            <p:ph type="title" idx="9" hasCustomPrompt="1"/>
          </p:nvPr>
        </p:nvSpPr>
        <p:spPr>
          <a:xfrm>
            <a:off x="4728875" y="2258625"/>
            <a:ext cx="1037100" cy="685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6000"/>
              <a:buNone/>
              <a:defRPr sz="6000">
                <a:solidFill>
                  <a:schemeClr val="lt2"/>
                </a:solidFill>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1049136" name="Google Shape;102;p13"/>
          <p:cNvSpPr txBox="1">
            <a:spLocks noGrp="1"/>
          </p:cNvSpPr>
          <p:nvPr>
            <p:ph type="subTitle" idx="13"/>
          </p:nvPr>
        </p:nvSpPr>
        <p:spPr>
          <a:xfrm>
            <a:off x="5679925" y="3485400"/>
            <a:ext cx="2968200" cy="289500"/>
          </a:xfrm>
          <a:prstGeom prst="rect">
            <a:avLst/>
          </a:prstGeom>
        </p:spPr>
        <p:txBody>
          <a:bodyPr spcFirstLastPara="1" wrap="square" lIns="91425" tIns="91425" rIns="91425" bIns="91425" anchor="t" anchorCtr="0">
            <a:noAutofit/>
          </a:bodyPr>
          <a:lstStyle>
            <a:lvl1pPr lvl="0" rtl="0">
              <a:spcBef>
                <a:spcPts val="0"/>
              </a:spcBef>
              <a:spcAft>
                <a:spcPts val="0"/>
              </a:spcAft>
              <a:buNone/>
              <a:defRPr b="0">
                <a:solidFill>
                  <a:schemeClr val="lt2"/>
                </a:solidFill>
                <a:latin typeface="Signika SemiBold"/>
                <a:ea typeface="Signika SemiBold"/>
                <a:cs typeface="Signika SemiBold"/>
                <a:sym typeface="Signika SemiBold"/>
              </a:defRPr>
            </a:lvl1pPr>
            <a:lvl2pPr lvl="1" rtl="0">
              <a:spcBef>
                <a:spcPts val="1600"/>
              </a:spcBef>
              <a:spcAft>
                <a:spcPts val="0"/>
              </a:spcAft>
              <a:buNone/>
              <a:defRPr b="0">
                <a:solidFill>
                  <a:schemeClr val="lt2"/>
                </a:solidFill>
                <a:latin typeface="Signika SemiBold"/>
                <a:ea typeface="Signika SemiBold"/>
                <a:cs typeface="Signika SemiBold"/>
                <a:sym typeface="Signika SemiBold"/>
              </a:defRPr>
            </a:lvl2pPr>
            <a:lvl3pPr lvl="2" rtl="0">
              <a:spcBef>
                <a:spcPts val="1600"/>
              </a:spcBef>
              <a:spcAft>
                <a:spcPts val="0"/>
              </a:spcAft>
              <a:buNone/>
              <a:defRPr b="0">
                <a:solidFill>
                  <a:schemeClr val="lt2"/>
                </a:solidFill>
                <a:latin typeface="Signika SemiBold"/>
                <a:ea typeface="Signika SemiBold"/>
                <a:cs typeface="Signika SemiBold"/>
                <a:sym typeface="Signika SemiBold"/>
              </a:defRPr>
            </a:lvl3pPr>
            <a:lvl4pPr lvl="3" rtl="0">
              <a:spcBef>
                <a:spcPts val="1600"/>
              </a:spcBef>
              <a:spcAft>
                <a:spcPts val="0"/>
              </a:spcAft>
              <a:buNone/>
              <a:defRPr b="0">
                <a:solidFill>
                  <a:schemeClr val="lt2"/>
                </a:solidFill>
                <a:latin typeface="Signika SemiBold"/>
                <a:ea typeface="Signika SemiBold"/>
                <a:cs typeface="Signika SemiBold"/>
                <a:sym typeface="Signika SemiBold"/>
              </a:defRPr>
            </a:lvl4pPr>
            <a:lvl5pPr lvl="4" rtl="0">
              <a:spcBef>
                <a:spcPts val="1600"/>
              </a:spcBef>
              <a:spcAft>
                <a:spcPts val="0"/>
              </a:spcAft>
              <a:buNone/>
              <a:defRPr b="0">
                <a:solidFill>
                  <a:schemeClr val="lt2"/>
                </a:solidFill>
                <a:latin typeface="Signika SemiBold"/>
                <a:ea typeface="Signika SemiBold"/>
                <a:cs typeface="Signika SemiBold"/>
                <a:sym typeface="Signika SemiBold"/>
              </a:defRPr>
            </a:lvl5pPr>
            <a:lvl6pPr lvl="5" rtl="0">
              <a:spcBef>
                <a:spcPts val="1600"/>
              </a:spcBef>
              <a:spcAft>
                <a:spcPts val="0"/>
              </a:spcAft>
              <a:buNone/>
              <a:defRPr b="0">
                <a:solidFill>
                  <a:schemeClr val="lt2"/>
                </a:solidFill>
                <a:latin typeface="Signika SemiBold"/>
                <a:ea typeface="Signika SemiBold"/>
                <a:cs typeface="Signika SemiBold"/>
                <a:sym typeface="Signika SemiBold"/>
              </a:defRPr>
            </a:lvl6pPr>
            <a:lvl7pPr lvl="6" rtl="0">
              <a:spcBef>
                <a:spcPts val="1600"/>
              </a:spcBef>
              <a:spcAft>
                <a:spcPts val="0"/>
              </a:spcAft>
              <a:buNone/>
              <a:defRPr b="0">
                <a:solidFill>
                  <a:schemeClr val="lt2"/>
                </a:solidFill>
                <a:latin typeface="Signika SemiBold"/>
                <a:ea typeface="Signika SemiBold"/>
                <a:cs typeface="Signika SemiBold"/>
                <a:sym typeface="Signika SemiBold"/>
              </a:defRPr>
            </a:lvl7pPr>
            <a:lvl8pPr lvl="7" rtl="0">
              <a:spcBef>
                <a:spcPts val="1600"/>
              </a:spcBef>
              <a:spcAft>
                <a:spcPts val="0"/>
              </a:spcAft>
              <a:buNone/>
              <a:defRPr b="0">
                <a:solidFill>
                  <a:schemeClr val="lt2"/>
                </a:solidFill>
                <a:latin typeface="Signika SemiBold"/>
                <a:ea typeface="Signika SemiBold"/>
                <a:cs typeface="Signika SemiBold"/>
                <a:sym typeface="Signika SemiBold"/>
              </a:defRPr>
            </a:lvl8pPr>
            <a:lvl9pPr lvl="8" rtl="0">
              <a:spcBef>
                <a:spcPts val="1600"/>
              </a:spcBef>
              <a:spcAft>
                <a:spcPts val="1600"/>
              </a:spcAft>
              <a:buNone/>
              <a:defRPr b="0">
                <a:solidFill>
                  <a:schemeClr val="lt2"/>
                </a:solidFill>
                <a:latin typeface="Signika SemiBold"/>
                <a:ea typeface="Signika SemiBold"/>
                <a:cs typeface="Signika SemiBold"/>
                <a:sym typeface="Signika SemiBold"/>
              </a:defRPr>
            </a:lvl9pPr>
          </a:lstStyle>
          <a:p>
            <a:endParaRPr/>
          </a:p>
        </p:txBody>
      </p:sp>
      <p:sp>
        <p:nvSpPr>
          <p:cNvPr id="1049137" name="Google Shape;103;p13"/>
          <p:cNvSpPr txBox="1">
            <a:spLocks noGrp="1"/>
          </p:cNvSpPr>
          <p:nvPr>
            <p:ph type="subTitle" idx="14"/>
          </p:nvPr>
        </p:nvSpPr>
        <p:spPr>
          <a:xfrm>
            <a:off x="5679925" y="3802975"/>
            <a:ext cx="2368800" cy="76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0">
                <a:solidFill>
                  <a:schemeClr val="accent6"/>
                </a:solidFill>
              </a:defRPr>
            </a:lvl1pPr>
            <a:lvl2pPr lvl="1" rtl="0">
              <a:spcBef>
                <a:spcPts val="1600"/>
              </a:spcBef>
              <a:spcAft>
                <a:spcPts val="0"/>
              </a:spcAft>
              <a:buNone/>
              <a:defRPr sz="1600" b="0"/>
            </a:lvl2pPr>
            <a:lvl3pPr lvl="2" rtl="0">
              <a:spcBef>
                <a:spcPts val="1600"/>
              </a:spcBef>
              <a:spcAft>
                <a:spcPts val="0"/>
              </a:spcAft>
              <a:buNone/>
              <a:defRPr sz="1600" b="0"/>
            </a:lvl3pPr>
            <a:lvl4pPr lvl="3" rtl="0">
              <a:spcBef>
                <a:spcPts val="1600"/>
              </a:spcBef>
              <a:spcAft>
                <a:spcPts val="0"/>
              </a:spcAft>
              <a:buNone/>
              <a:defRPr sz="1600" b="0"/>
            </a:lvl4pPr>
            <a:lvl5pPr lvl="4" rtl="0">
              <a:spcBef>
                <a:spcPts val="1600"/>
              </a:spcBef>
              <a:spcAft>
                <a:spcPts val="0"/>
              </a:spcAft>
              <a:buNone/>
              <a:defRPr sz="1600" b="0"/>
            </a:lvl5pPr>
            <a:lvl6pPr lvl="5" rtl="0">
              <a:spcBef>
                <a:spcPts val="1600"/>
              </a:spcBef>
              <a:spcAft>
                <a:spcPts val="0"/>
              </a:spcAft>
              <a:buNone/>
              <a:defRPr sz="1600" b="0"/>
            </a:lvl6pPr>
            <a:lvl7pPr lvl="6" rtl="0">
              <a:spcBef>
                <a:spcPts val="1600"/>
              </a:spcBef>
              <a:spcAft>
                <a:spcPts val="0"/>
              </a:spcAft>
              <a:buNone/>
              <a:defRPr sz="1600" b="0"/>
            </a:lvl7pPr>
            <a:lvl8pPr lvl="7" rtl="0">
              <a:spcBef>
                <a:spcPts val="1600"/>
              </a:spcBef>
              <a:spcAft>
                <a:spcPts val="0"/>
              </a:spcAft>
              <a:buNone/>
              <a:defRPr sz="1600" b="0"/>
            </a:lvl8pPr>
            <a:lvl9pPr lvl="8" rtl="0">
              <a:spcBef>
                <a:spcPts val="1600"/>
              </a:spcBef>
              <a:spcAft>
                <a:spcPts val="1600"/>
              </a:spcAft>
              <a:buNone/>
              <a:defRPr sz="1600" b="0"/>
            </a:lvl9pPr>
          </a:lstStyle>
          <a:p>
            <a:endParaRPr/>
          </a:p>
        </p:txBody>
      </p:sp>
      <p:sp>
        <p:nvSpPr>
          <p:cNvPr id="1049138" name="Google Shape;104;p13"/>
          <p:cNvSpPr txBox="1">
            <a:spLocks noGrp="1"/>
          </p:cNvSpPr>
          <p:nvPr>
            <p:ph type="title" idx="15" hasCustomPrompt="1"/>
          </p:nvPr>
        </p:nvSpPr>
        <p:spPr>
          <a:xfrm>
            <a:off x="4728875" y="3628225"/>
            <a:ext cx="1037100" cy="685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6000"/>
              <a:buNone/>
              <a:defRPr sz="6000">
                <a:solidFill>
                  <a:schemeClr val="lt2"/>
                </a:solidFill>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grpSp>
        <p:nvGrpSpPr>
          <p:cNvPr id="156" name="Google Shape;105;p13"/>
          <p:cNvGrpSpPr/>
          <p:nvPr/>
        </p:nvGrpSpPr>
        <p:grpSpPr>
          <a:xfrm rot="-5400000">
            <a:off x="-1903904" y="3586139"/>
            <a:ext cx="3837476" cy="1199589"/>
            <a:chOff x="7438725" y="859450"/>
            <a:chExt cx="2953950" cy="923400"/>
          </a:xfrm>
        </p:grpSpPr>
        <p:sp>
          <p:nvSpPr>
            <p:cNvPr id="1049139" name="Google Shape;106;p13"/>
            <p:cNvSpPr/>
            <p:nvPr/>
          </p:nvSpPr>
          <p:spPr>
            <a:xfrm>
              <a:off x="7438725" y="859450"/>
              <a:ext cx="2953950" cy="923250"/>
            </a:xfrm>
            <a:custGeom>
              <a:avLst/>
              <a:gdLst/>
              <a:ahLst/>
              <a:cxnLst/>
              <a:rect l="l" t="t" r="r" b="b"/>
              <a:pathLst>
                <a:path w="118158" h="36930" extrusionOk="0">
                  <a:moveTo>
                    <a:pt x="0" y="1"/>
                  </a:moveTo>
                  <a:lnTo>
                    <a:pt x="0" y="28755"/>
                  </a:lnTo>
                  <a:cubicBezTo>
                    <a:pt x="3798" y="26826"/>
                    <a:pt x="9096" y="25397"/>
                    <a:pt x="16478" y="24921"/>
                  </a:cubicBezTo>
                  <a:cubicBezTo>
                    <a:pt x="17237" y="24871"/>
                    <a:pt x="17990" y="24848"/>
                    <a:pt x="18736" y="24848"/>
                  </a:cubicBezTo>
                  <a:cubicBezTo>
                    <a:pt x="28053" y="24848"/>
                    <a:pt x="36323" y="28528"/>
                    <a:pt x="42827" y="31493"/>
                  </a:cubicBezTo>
                  <a:cubicBezTo>
                    <a:pt x="45482" y="32707"/>
                    <a:pt x="47851" y="33791"/>
                    <a:pt x="49875" y="34469"/>
                  </a:cubicBezTo>
                  <a:cubicBezTo>
                    <a:pt x="54813" y="36095"/>
                    <a:pt x="60353" y="36930"/>
                    <a:pt x="66105" y="36930"/>
                  </a:cubicBezTo>
                  <a:cubicBezTo>
                    <a:pt x="69203" y="36930"/>
                    <a:pt x="72362" y="36688"/>
                    <a:pt x="75521" y="36196"/>
                  </a:cubicBezTo>
                  <a:cubicBezTo>
                    <a:pt x="86975" y="34410"/>
                    <a:pt x="98381" y="29362"/>
                    <a:pt x="106656" y="20670"/>
                  </a:cubicBezTo>
                  <a:cubicBezTo>
                    <a:pt x="112800" y="14229"/>
                    <a:pt x="116241" y="6788"/>
                    <a:pt x="118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40" name="Google Shape;107;p13"/>
            <p:cNvSpPr/>
            <p:nvPr/>
          </p:nvSpPr>
          <p:spPr>
            <a:xfrm>
              <a:off x="8509375" y="859450"/>
              <a:ext cx="1883300" cy="923400"/>
            </a:xfrm>
            <a:custGeom>
              <a:avLst/>
              <a:gdLst/>
              <a:ahLst/>
              <a:cxnLst/>
              <a:rect l="l" t="t" r="r" b="b"/>
              <a:pathLst>
                <a:path w="75332" h="36936" extrusionOk="0">
                  <a:moveTo>
                    <a:pt x="56675" y="1"/>
                  </a:moveTo>
                  <a:cubicBezTo>
                    <a:pt x="52118" y="10168"/>
                    <a:pt x="38218" y="31511"/>
                    <a:pt x="1824" y="31511"/>
                  </a:cubicBezTo>
                  <a:cubicBezTo>
                    <a:pt x="1223" y="31511"/>
                    <a:pt x="615" y="31505"/>
                    <a:pt x="1" y="31493"/>
                  </a:cubicBezTo>
                  <a:lnTo>
                    <a:pt x="1" y="31493"/>
                  </a:lnTo>
                  <a:cubicBezTo>
                    <a:pt x="2656" y="32707"/>
                    <a:pt x="5025" y="33791"/>
                    <a:pt x="7049" y="34469"/>
                  </a:cubicBezTo>
                  <a:cubicBezTo>
                    <a:pt x="11979" y="36098"/>
                    <a:pt x="17533" y="36935"/>
                    <a:pt x="23297" y="36935"/>
                  </a:cubicBezTo>
                  <a:cubicBezTo>
                    <a:pt x="37636" y="36935"/>
                    <a:pt x="53274" y="31753"/>
                    <a:pt x="63830" y="20670"/>
                  </a:cubicBezTo>
                  <a:cubicBezTo>
                    <a:pt x="69974" y="14229"/>
                    <a:pt x="73415" y="6788"/>
                    <a:pt x="753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2">
  <p:cSld name="CUSTOM_1">
    <p:spTree>
      <p:nvGrpSpPr>
        <p:cNvPr id="1" name="Shape 108"/>
        <p:cNvGrpSpPr/>
        <p:nvPr/>
      </p:nvGrpSpPr>
      <p:grpSpPr>
        <a:xfrm>
          <a:off x="0" y="0"/>
          <a:ext cx="0" cy="0"/>
          <a:chOff x="0" y="0"/>
          <a:chExt cx="0" cy="0"/>
        </a:xfrm>
      </p:grpSpPr>
      <p:sp>
        <p:nvSpPr>
          <p:cNvPr id="1048726" name="Google Shape;109;p14"/>
          <p:cNvSpPr txBox="1">
            <a:spLocks noGrp="1"/>
          </p:cNvSpPr>
          <p:nvPr>
            <p:ph type="title"/>
          </p:nvPr>
        </p:nvSpPr>
        <p:spPr>
          <a:xfrm>
            <a:off x="720100" y="616200"/>
            <a:ext cx="4566300" cy="68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4000"/>
              <a:buNone/>
              <a:defRPr sz="40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sp>
        <p:nvSpPr>
          <p:cNvPr id="1048727" name="Google Shape;110;p14"/>
          <p:cNvSpPr txBox="1">
            <a:spLocks noGrp="1"/>
          </p:cNvSpPr>
          <p:nvPr>
            <p:ph type="subTitle" idx="1"/>
          </p:nvPr>
        </p:nvSpPr>
        <p:spPr>
          <a:xfrm>
            <a:off x="720100" y="2222375"/>
            <a:ext cx="3528000" cy="1532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chemeClr val="accent6"/>
                </a:solidFill>
              </a:defRPr>
            </a:lvl1pPr>
            <a:lvl2pPr lvl="1" rtl="0">
              <a:spcBef>
                <a:spcPts val="1600"/>
              </a:spcBef>
              <a:spcAft>
                <a:spcPts val="0"/>
              </a:spcAft>
              <a:buNone/>
            </a:lvl2pPr>
            <a:lvl3pPr lvl="2" rtl="0">
              <a:spcBef>
                <a:spcPts val="1600"/>
              </a:spcBef>
              <a:spcAft>
                <a:spcPts val="0"/>
              </a:spcAft>
              <a:buNone/>
            </a:lvl3pPr>
            <a:lvl4pPr lvl="3" rtl="0">
              <a:spcBef>
                <a:spcPts val="1600"/>
              </a:spcBef>
              <a:spcAft>
                <a:spcPts val="0"/>
              </a:spcAft>
              <a:buNone/>
            </a:lvl4pPr>
            <a:lvl5pPr lvl="4" rtl="0">
              <a:spcBef>
                <a:spcPts val="1600"/>
              </a:spcBef>
              <a:spcAft>
                <a:spcPts val="0"/>
              </a:spcAft>
              <a:buNone/>
            </a:lvl5pPr>
            <a:lvl6pPr lvl="5" rtl="0">
              <a:spcBef>
                <a:spcPts val="1600"/>
              </a:spcBef>
              <a:spcAft>
                <a:spcPts val="0"/>
              </a:spcAft>
              <a:buNone/>
            </a:lvl6pPr>
            <a:lvl7pPr lvl="6" rtl="0">
              <a:spcBef>
                <a:spcPts val="1600"/>
              </a:spcBef>
              <a:spcAft>
                <a:spcPts val="0"/>
              </a:spcAft>
              <a:buNone/>
            </a:lvl7pPr>
            <a:lvl8pPr lvl="7" rtl="0">
              <a:spcBef>
                <a:spcPts val="1600"/>
              </a:spcBef>
              <a:spcAft>
                <a:spcPts val="0"/>
              </a:spcAft>
              <a:buNone/>
            </a:lvl8pPr>
            <a:lvl9pPr lvl="8" rtl="0">
              <a:spcBef>
                <a:spcPts val="1600"/>
              </a:spcBef>
              <a:spcAft>
                <a:spcPts val="1600"/>
              </a:spcAft>
              <a:buNone/>
            </a:lvl9pPr>
          </a:lstStyle>
          <a:p>
            <a:endParaRPr/>
          </a:p>
        </p:txBody>
      </p:sp>
      <p:grpSp>
        <p:nvGrpSpPr>
          <p:cNvPr id="83" name="Google Shape;111;p14"/>
          <p:cNvGrpSpPr/>
          <p:nvPr/>
        </p:nvGrpSpPr>
        <p:grpSpPr>
          <a:xfrm>
            <a:off x="-43220" y="4448103"/>
            <a:ext cx="3824649" cy="1266041"/>
            <a:chOff x="238125" y="3754200"/>
            <a:chExt cx="1781475" cy="1143875"/>
          </a:xfrm>
        </p:grpSpPr>
        <p:sp>
          <p:nvSpPr>
            <p:cNvPr id="1048728" name="Google Shape;112;p14"/>
            <p:cNvSpPr/>
            <p:nvPr/>
          </p:nvSpPr>
          <p:spPr>
            <a:xfrm>
              <a:off x="238125" y="3754200"/>
              <a:ext cx="1781475" cy="1143875"/>
            </a:xfrm>
            <a:custGeom>
              <a:avLst/>
              <a:gdLst/>
              <a:ahLst/>
              <a:cxnLst/>
              <a:rect l="l" t="t" r="r" b="b"/>
              <a:pathLst>
                <a:path w="71259" h="45755" extrusionOk="0">
                  <a:moveTo>
                    <a:pt x="29721" y="1"/>
                  </a:moveTo>
                  <a:cubicBezTo>
                    <a:pt x="18889" y="1"/>
                    <a:pt x="7919" y="3851"/>
                    <a:pt x="631" y="10810"/>
                  </a:cubicBezTo>
                  <a:cubicBezTo>
                    <a:pt x="417" y="11012"/>
                    <a:pt x="191" y="11227"/>
                    <a:pt x="0" y="11429"/>
                  </a:cubicBezTo>
                  <a:lnTo>
                    <a:pt x="0" y="45755"/>
                  </a:lnTo>
                  <a:lnTo>
                    <a:pt x="71080" y="45755"/>
                  </a:lnTo>
                  <a:cubicBezTo>
                    <a:pt x="71259" y="37468"/>
                    <a:pt x="69604" y="28610"/>
                    <a:pt x="64818" y="20478"/>
                  </a:cubicBezTo>
                  <a:cubicBezTo>
                    <a:pt x="61913" y="15560"/>
                    <a:pt x="57852" y="10929"/>
                    <a:pt x="52340" y="6869"/>
                  </a:cubicBezTo>
                  <a:cubicBezTo>
                    <a:pt x="49744" y="4964"/>
                    <a:pt x="46875" y="3476"/>
                    <a:pt x="43839" y="2380"/>
                  </a:cubicBezTo>
                  <a:cubicBezTo>
                    <a:pt x="39389" y="772"/>
                    <a:pt x="34569" y="1"/>
                    <a:pt x="29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9" name="Google Shape;113;p14"/>
            <p:cNvSpPr/>
            <p:nvPr/>
          </p:nvSpPr>
          <p:spPr>
            <a:xfrm>
              <a:off x="238125" y="3754525"/>
              <a:ext cx="1620450" cy="605975"/>
            </a:xfrm>
            <a:custGeom>
              <a:avLst/>
              <a:gdLst/>
              <a:ahLst/>
              <a:cxnLst/>
              <a:rect l="l" t="t" r="r" b="b"/>
              <a:pathLst>
                <a:path w="64818" h="24239" extrusionOk="0">
                  <a:moveTo>
                    <a:pt x="29725" y="0"/>
                  </a:moveTo>
                  <a:cubicBezTo>
                    <a:pt x="18891" y="0"/>
                    <a:pt x="7920" y="3853"/>
                    <a:pt x="631" y="10821"/>
                  </a:cubicBezTo>
                  <a:cubicBezTo>
                    <a:pt x="417" y="11011"/>
                    <a:pt x="191" y="11237"/>
                    <a:pt x="0" y="11428"/>
                  </a:cubicBezTo>
                  <a:lnTo>
                    <a:pt x="0" y="24239"/>
                  </a:lnTo>
                  <a:cubicBezTo>
                    <a:pt x="9346" y="18381"/>
                    <a:pt x="23348" y="11571"/>
                    <a:pt x="38195" y="11559"/>
                  </a:cubicBezTo>
                  <a:cubicBezTo>
                    <a:pt x="47042" y="11559"/>
                    <a:pt x="56186" y="13988"/>
                    <a:pt x="64818" y="20477"/>
                  </a:cubicBezTo>
                  <a:cubicBezTo>
                    <a:pt x="61913" y="15559"/>
                    <a:pt x="57852" y="10928"/>
                    <a:pt x="52340" y="6868"/>
                  </a:cubicBezTo>
                  <a:cubicBezTo>
                    <a:pt x="49744" y="4963"/>
                    <a:pt x="46875" y="3475"/>
                    <a:pt x="43839" y="2379"/>
                  </a:cubicBezTo>
                  <a:cubicBezTo>
                    <a:pt x="39390" y="771"/>
                    <a:pt x="34571" y="0"/>
                    <a:pt x="29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151"/>
        <p:cNvGrpSpPr/>
        <p:nvPr/>
      </p:nvGrpSpPr>
      <p:grpSpPr>
        <a:xfrm>
          <a:off x="0" y="0"/>
          <a:ext cx="0" cy="0"/>
          <a:chOff x="0" y="0"/>
          <a:chExt cx="0" cy="0"/>
        </a:xfrm>
      </p:grpSpPr>
      <p:sp>
        <p:nvSpPr>
          <p:cNvPr id="1048578" name="Google Shape;152;p18"/>
          <p:cNvSpPr/>
          <p:nvPr/>
        </p:nvSpPr>
        <p:spPr>
          <a:xfrm>
            <a:off x="3872880" y="-76149"/>
            <a:ext cx="2623374" cy="1588204"/>
          </a:xfrm>
          <a:custGeom>
            <a:avLst/>
            <a:gdLst/>
            <a:ahLst/>
            <a:cxnLst/>
            <a:rect l="l" t="t" r="r" b="b"/>
            <a:pathLst>
              <a:path w="81106" h="49102" extrusionOk="0">
                <a:moveTo>
                  <a:pt x="13752" y="30397"/>
                </a:moveTo>
                <a:cubicBezTo>
                  <a:pt x="5358" y="20050"/>
                  <a:pt x="1632" y="8775"/>
                  <a:pt x="0" y="0"/>
                </a:cubicBezTo>
                <a:lnTo>
                  <a:pt x="81106" y="0"/>
                </a:lnTo>
                <a:cubicBezTo>
                  <a:pt x="69902" y="19872"/>
                  <a:pt x="55067" y="36005"/>
                  <a:pt x="38231" y="49102"/>
                </a:cubicBezTo>
                <a:cubicBezTo>
                  <a:pt x="28980" y="44815"/>
                  <a:pt x="20491" y="38719"/>
                  <a:pt x="13752" y="303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79" name="Google Shape;153;p18"/>
          <p:cNvSpPr/>
          <p:nvPr/>
        </p:nvSpPr>
        <p:spPr>
          <a:xfrm>
            <a:off x="-59852" y="-76149"/>
            <a:ext cx="6450984" cy="5337992"/>
          </a:xfrm>
          <a:custGeom>
            <a:avLst/>
            <a:gdLst/>
            <a:ahLst/>
            <a:cxnLst/>
            <a:rect l="l" t="t" r="r" b="b"/>
            <a:pathLst>
              <a:path w="199443" h="165033" extrusionOk="0">
                <a:moveTo>
                  <a:pt x="1" y="0"/>
                </a:moveTo>
                <a:lnTo>
                  <a:pt x="34874" y="0"/>
                </a:lnTo>
                <a:cubicBezTo>
                  <a:pt x="34124" y="10525"/>
                  <a:pt x="33719" y="22086"/>
                  <a:pt x="35636" y="34612"/>
                </a:cubicBezTo>
                <a:cubicBezTo>
                  <a:pt x="37291" y="45292"/>
                  <a:pt x="40637" y="56662"/>
                  <a:pt x="46935" y="68628"/>
                </a:cubicBezTo>
                <a:cubicBezTo>
                  <a:pt x="51817" y="77962"/>
                  <a:pt x="57734" y="86189"/>
                  <a:pt x="64104" y="93452"/>
                </a:cubicBezTo>
                <a:cubicBezTo>
                  <a:pt x="83357" y="115407"/>
                  <a:pt x="106717" y="128385"/>
                  <a:pt x="118492" y="134910"/>
                </a:cubicBezTo>
                <a:cubicBezTo>
                  <a:pt x="154973" y="155174"/>
                  <a:pt x="173463" y="150626"/>
                  <a:pt x="199442" y="165032"/>
                </a:cubicBezTo>
                <a:lnTo>
                  <a:pt x="1" y="16503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0" name="Google Shape;154;p18"/>
          <p:cNvSpPr/>
          <p:nvPr/>
        </p:nvSpPr>
        <p:spPr>
          <a:xfrm>
            <a:off x="-59852" y="-76149"/>
            <a:ext cx="2073476" cy="3373163"/>
          </a:xfrm>
          <a:custGeom>
            <a:avLst/>
            <a:gdLst/>
            <a:ahLst/>
            <a:cxnLst/>
            <a:rect l="l" t="t" r="r" b="b"/>
            <a:pathLst>
              <a:path w="64105" h="104287" extrusionOk="0">
                <a:moveTo>
                  <a:pt x="1" y="0"/>
                </a:moveTo>
                <a:lnTo>
                  <a:pt x="34874" y="0"/>
                </a:lnTo>
                <a:cubicBezTo>
                  <a:pt x="34124" y="10525"/>
                  <a:pt x="33719" y="22086"/>
                  <a:pt x="35636" y="34612"/>
                </a:cubicBezTo>
                <a:cubicBezTo>
                  <a:pt x="37291" y="45292"/>
                  <a:pt x="40637" y="56662"/>
                  <a:pt x="46935" y="68628"/>
                </a:cubicBezTo>
                <a:cubicBezTo>
                  <a:pt x="51817" y="77962"/>
                  <a:pt x="57734" y="86189"/>
                  <a:pt x="64104" y="93452"/>
                </a:cubicBezTo>
                <a:cubicBezTo>
                  <a:pt x="40256" y="99584"/>
                  <a:pt x="17753" y="102691"/>
                  <a:pt x="13" y="104287"/>
                </a:cubicBezTo>
                <a:lnTo>
                  <a:pt x="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1" name="Google Shape;155;p18"/>
          <p:cNvSpPr/>
          <p:nvPr/>
        </p:nvSpPr>
        <p:spPr>
          <a:xfrm>
            <a:off x="994207" y="1043344"/>
            <a:ext cx="5397313" cy="4218500"/>
          </a:xfrm>
          <a:custGeom>
            <a:avLst/>
            <a:gdLst/>
            <a:ahLst/>
            <a:cxnLst/>
            <a:rect l="l" t="t" r="r" b="b"/>
            <a:pathLst>
              <a:path w="166867" h="130422" extrusionOk="0">
                <a:moveTo>
                  <a:pt x="3048" y="1"/>
                </a:moveTo>
                <a:lnTo>
                  <a:pt x="3048" y="1"/>
                </a:lnTo>
                <a:cubicBezTo>
                  <a:pt x="0" y="33540"/>
                  <a:pt x="16145" y="74724"/>
                  <a:pt x="67997" y="107681"/>
                </a:cubicBezTo>
                <a:cubicBezTo>
                  <a:pt x="80570" y="115670"/>
                  <a:pt x="91678" y="123266"/>
                  <a:pt x="101525" y="130421"/>
                </a:cubicBezTo>
                <a:lnTo>
                  <a:pt x="166866" y="130421"/>
                </a:lnTo>
                <a:cubicBezTo>
                  <a:pt x="140899" y="116015"/>
                  <a:pt x="122397" y="120563"/>
                  <a:pt x="85916" y="100299"/>
                </a:cubicBezTo>
                <a:cubicBezTo>
                  <a:pt x="70235" y="91619"/>
                  <a:pt x="34016" y="71474"/>
                  <a:pt x="14347" y="34017"/>
                </a:cubicBezTo>
                <a:cubicBezTo>
                  <a:pt x="8049" y="22051"/>
                  <a:pt x="4703" y="10681"/>
                  <a:pt x="30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2" name="Google Shape;156;p18"/>
          <p:cNvSpPr/>
          <p:nvPr/>
        </p:nvSpPr>
        <p:spPr>
          <a:xfrm>
            <a:off x="3872880" y="-76149"/>
            <a:ext cx="5502079" cy="1868959"/>
          </a:xfrm>
          <a:custGeom>
            <a:avLst/>
            <a:gdLst/>
            <a:ahLst/>
            <a:cxnLst/>
            <a:rect l="l" t="t" r="r" b="b"/>
            <a:pathLst>
              <a:path w="170106" h="57782" extrusionOk="0">
                <a:moveTo>
                  <a:pt x="0" y="0"/>
                </a:moveTo>
                <a:lnTo>
                  <a:pt x="170105" y="0"/>
                </a:lnTo>
                <a:lnTo>
                  <a:pt x="170105" y="30183"/>
                </a:lnTo>
                <a:cubicBezTo>
                  <a:pt x="168021" y="29802"/>
                  <a:pt x="165819" y="29516"/>
                  <a:pt x="163521" y="29397"/>
                </a:cubicBezTo>
                <a:cubicBezTo>
                  <a:pt x="136696" y="27944"/>
                  <a:pt x="131803" y="48637"/>
                  <a:pt x="98632" y="55459"/>
                </a:cubicBezTo>
                <a:cubicBezTo>
                  <a:pt x="90809" y="57067"/>
                  <a:pt x="81999" y="57781"/>
                  <a:pt x="72914" y="57305"/>
                </a:cubicBezTo>
                <a:cubicBezTo>
                  <a:pt x="61270" y="56722"/>
                  <a:pt x="49185" y="54221"/>
                  <a:pt x="38231" y="49113"/>
                </a:cubicBezTo>
                <a:cubicBezTo>
                  <a:pt x="28980" y="44827"/>
                  <a:pt x="20491" y="38731"/>
                  <a:pt x="13752" y="30397"/>
                </a:cubicBezTo>
                <a:cubicBezTo>
                  <a:pt x="5358" y="20038"/>
                  <a:pt x="1632" y="875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3" name="Google Shape;157;p18"/>
          <p:cNvSpPr/>
          <p:nvPr/>
        </p:nvSpPr>
        <p:spPr>
          <a:xfrm>
            <a:off x="3872880" y="-76149"/>
            <a:ext cx="2358436" cy="1852786"/>
          </a:xfrm>
          <a:custGeom>
            <a:avLst/>
            <a:gdLst/>
            <a:ahLst/>
            <a:cxnLst/>
            <a:rect l="l" t="t" r="r" b="b"/>
            <a:pathLst>
              <a:path w="72915" h="57282" extrusionOk="0">
                <a:moveTo>
                  <a:pt x="0" y="0"/>
                </a:moveTo>
                <a:cubicBezTo>
                  <a:pt x="1632" y="8751"/>
                  <a:pt x="5358" y="20038"/>
                  <a:pt x="13752" y="30397"/>
                </a:cubicBezTo>
                <a:cubicBezTo>
                  <a:pt x="28480" y="48566"/>
                  <a:pt x="51459" y="56233"/>
                  <a:pt x="72914" y="57281"/>
                </a:cubicBezTo>
                <a:cubicBezTo>
                  <a:pt x="39232" y="47411"/>
                  <a:pt x="23325" y="16062"/>
                  <a:pt x="17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6">
    <p:spTree>
      <p:nvGrpSpPr>
        <p:cNvPr id="1" name="Shape 158"/>
        <p:cNvGrpSpPr/>
        <p:nvPr/>
      </p:nvGrpSpPr>
      <p:grpSpPr>
        <a:xfrm>
          <a:off x="0" y="0"/>
          <a:ext cx="0" cy="0"/>
          <a:chOff x="0" y="0"/>
          <a:chExt cx="0" cy="0"/>
        </a:xfrm>
      </p:grpSpPr>
      <p:grpSp>
        <p:nvGrpSpPr>
          <p:cNvPr id="158" name="Google Shape;159;p19"/>
          <p:cNvGrpSpPr/>
          <p:nvPr/>
        </p:nvGrpSpPr>
        <p:grpSpPr>
          <a:xfrm>
            <a:off x="-116516" y="-127947"/>
            <a:ext cx="9557570" cy="5399318"/>
            <a:chOff x="7713150" y="5263275"/>
            <a:chExt cx="7349150" cy="4151725"/>
          </a:xfrm>
        </p:grpSpPr>
        <p:sp>
          <p:nvSpPr>
            <p:cNvPr id="1049141" name="Google Shape;160;p19"/>
            <p:cNvSpPr/>
            <p:nvPr/>
          </p:nvSpPr>
          <p:spPr>
            <a:xfrm>
              <a:off x="7713150" y="6277100"/>
              <a:ext cx="3588275" cy="3137900"/>
            </a:xfrm>
            <a:custGeom>
              <a:avLst/>
              <a:gdLst/>
              <a:ahLst/>
              <a:cxnLst/>
              <a:rect l="l" t="t" r="r" b="b"/>
              <a:pathLst>
                <a:path w="143531" h="125516" extrusionOk="0">
                  <a:moveTo>
                    <a:pt x="143531" y="125516"/>
                  </a:moveTo>
                  <a:lnTo>
                    <a:pt x="1" y="125516"/>
                  </a:lnTo>
                  <a:lnTo>
                    <a:pt x="1" y="0"/>
                  </a:lnTo>
                  <a:cubicBezTo>
                    <a:pt x="3156" y="3858"/>
                    <a:pt x="6144" y="7763"/>
                    <a:pt x="9168" y="11775"/>
                  </a:cubicBezTo>
                  <a:cubicBezTo>
                    <a:pt x="22706" y="29837"/>
                    <a:pt x="36481" y="49887"/>
                    <a:pt x="67604" y="75486"/>
                  </a:cubicBezTo>
                  <a:cubicBezTo>
                    <a:pt x="72784" y="79736"/>
                    <a:pt x="78475" y="84177"/>
                    <a:pt x="84702" y="88773"/>
                  </a:cubicBezTo>
                  <a:cubicBezTo>
                    <a:pt x="100728" y="100596"/>
                    <a:pt x="120706" y="113693"/>
                    <a:pt x="143531" y="1255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42" name="Google Shape;161;p19"/>
            <p:cNvSpPr/>
            <p:nvPr/>
          </p:nvSpPr>
          <p:spPr>
            <a:xfrm>
              <a:off x="11079650" y="5263275"/>
              <a:ext cx="3982650" cy="1783575"/>
            </a:xfrm>
            <a:custGeom>
              <a:avLst/>
              <a:gdLst/>
              <a:ahLst/>
              <a:cxnLst/>
              <a:rect l="l" t="t" r="r" b="b"/>
              <a:pathLst>
                <a:path w="159306" h="71343" extrusionOk="0">
                  <a:moveTo>
                    <a:pt x="66735" y="69973"/>
                  </a:moveTo>
                  <a:cubicBezTo>
                    <a:pt x="52209" y="68378"/>
                    <a:pt x="37838" y="62068"/>
                    <a:pt x="26099" y="51590"/>
                  </a:cubicBezTo>
                  <a:cubicBezTo>
                    <a:pt x="15133" y="41827"/>
                    <a:pt x="6406" y="28456"/>
                    <a:pt x="1989" y="11966"/>
                  </a:cubicBezTo>
                  <a:cubicBezTo>
                    <a:pt x="905" y="7894"/>
                    <a:pt x="262" y="3906"/>
                    <a:pt x="0" y="1"/>
                  </a:cubicBezTo>
                  <a:lnTo>
                    <a:pt x="159306" y="1"/>
                  </a:lnTo>
                  <a:lnTo>
                    <a:pt x="159306" y="69033"/>
                  </a:lnTo>
                  <a:cubicBezTo>
                    <a:pt x="154508" y="67283"/>
                    <a:pt x="148602" y="65628"/>
                    <a:pt x="140863" y="64532"/>
                  </a:cubicBezTo>
                  <a:cubicBezTo>
                    <a:pt x="124921" y="62234"/>
                    <a:pt x="112681" y="64294"/>
                    <a:pt x="101287" y="66580"/>
                  </a:cubicBezTo>
                  <a:cubicBezTo>
                    <a:pt x="89904" y="68842"/>
                    <a:pt x="79332" y="71343"/>
                    <a:pt x="66735" y="6997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43" name="Google Shape;162;p19"/>
            <p:cNvSpPr/>
            <p:nvPr/>
          </p:nvSpPr>
          <p:spPr>
            <a:xfrm>
              <a:off x="11079650" y="5263275"/>
              <a:ext cx="3982075" cy="1289775"/>
            </a:xfrm>
            <a:custGeom>
              <a:avLst/>
              <a:gdLst/>
              <a:ahLst/>
              <a:cxnLst/>
              <a:rect l="l" t="t" r="r" b="b"/>
              <a:pathLst>
                <a:path w="159283" h="51591" extrusionOk="0">
                  <a:moveTo>
                    <a:pt x="1989" y="11966"/>
                  </a:moveTo>
                  <a:cubicBezTo>
                    <a:pt x="905" y="7894"/>
                    <a:pt x="262" y="3906"/>
                    <a:pt x="0" y="1"/>
                  </a:cubicBezTo>
                  <a:lnTo>
                    <a:pt x="159282" y="1"/>
                  </a:lnTo>
                  <a:cubicBezTo>
                    <a:pt x="120027" y="11502"/>
                    <a:pt x="71533" y="28409"/>
                    <a:pt x="26087" y="51590"/>
                  </a:cubicBezTo>
                  <a:cubicBezTo>
                    <a:pt x="15121" y="41827"/>
                    <a:pt x="6406" y="28456"/>
                    <a:pt x="1989" y="119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44" name="Google Shape;163;p19"/>
            <p:cNvSpPr/>
            <p:nvPr/>
          </p:nvSpPr>
          <p:spPr>
            <a:xfrm>
              <a:off x="11079650" y="5263275"/>
              <a:ext cx="2532175" cy="1759100"/>
            </a:xfrm>
            <a:custGeom>
              <a:avLst/>
              <a:gdLst/>
              <a:ahLst/>
              <a:cxnLst/>
              <a:rect l="l" t="t" r="r" b="b"/>
              <a:pathLst>
                <a:path w="101287" h="70364" extrusionOk="0">
                  <a:moveTo>
                    <a:pt x="0" y="1"/>
                  </a:moveTo>
                  <a:cubicBezTo>
                    <a:pt x="262" y="3906"/>
                    <a:pt x="905" y="7894"/>
                    <a:pt x="1989" y="11966"/>
                  </a:cubicBezTo>
                  <a:cubicBezTo>
                    <a:pt x="11145" y="46090"/>
                    <a:pt x="38624" y="66914"/>
                    <a:pt x="66735" y="69973"/>
                  </a:cubicBezTo>
                  <a:cubicBezTo>
                    <a:pt x="69225" y="70244"/>
                    <a:pt x="71636" y="70364"/>
                    <a:pt x="73989" y="70364"/>
                  </a:cubicBezTo>
                  <a:cubicBezTo>
                    <a:pt x="83543" y="70364"/>
                    <a:pt x="92154" y="68395"/>
                    <a:pt x="101287" y="66580"/>
                  </a:cubicBezTo>
                  <a:cubicBezTo>
                    <a:pt x="47709" y="65497"/>
                    <a:pt x="26194" y="24313"/>
                    <a:pt x="18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45" name="Google Shape;164;p19"/>
            <p:cNvSpPr/>
            <p:nvPr/>
          </p:nvSpPr>
          <p:spPr>
            <a:xfrm>
              <a:off x="7713150" y="6277100"/>
              <a:ext cx="1690125" cy="3137900"/>
            </a:xfrm>
            <a:custGeom>
              <a:avLst/>
              <a:gdLst/>
              <a:ahLst/>
              <a:cxnLst/>
              <a:rect l="l" t="t" r="r" b="b"/>
              <a:pathLst>
                <a:path w="67605" h="125516" extrusionOk="0">
                  <a:moveTo>
                    <a:pt x="30564" y="125516"/>
                  </a:moveTo>
                  <a:lnTo>
                    <a:pt x="1" y="125516"/>
                  </a:lnTo>
                  <a:lnTo>
                    <a:pt x="1" y="0"/>
                  </a:lnTo>
                  <a:cubicBezTo>
                    <a:pt x="3156" y="3858"/>
                    <a:pt x="6144" y="7763"/>
                    <a:pt x="9168" y="11775"/>
                  </a:cubicBezTo>
                  <a:cubicBezTo>
                    <a:pt x="22706" y="29837"/>
                    <a:pt x="36481" y="49887"/>
                    <a:pt x="67604" y="75486"/>
                  </a:cubicBezTo>
                  <a:cubicBezTo>
                    <a:pt x="52293" y="90666"/>
                    <a:pt x="39553" y="107323"/>
                    <a:pt x="30564" y="1255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46" name="Google Shape;165;p19"/>
            <p:cNvSpPr/>
            <p:nvPr/>
          </p:nvSpPr>
          <p:spPr>
            <a:xfrm>
              <a:off x="7942350" y="6571475"/>
              <a:ext cx="3359075" cy="2843525"/>
            </a:xfrm>
            <a:custGeom>
              <a:avLst/>
              <a:gdLst/>
              <a:ahLst/>
              <a:cxnLst/>
              <a:rect l="l" t="t" r="r" b="b"/>
              <a:pathLst>
                <a:path w="134363" h="113741" extrusionOk="0">
                  <a:moveTo>
                    <a:pt x="0" y="0"/>
                  </a:moveTo>
                  <a:lnTo>
                    <a:pt x="0" y="0"/>
                  </a:lnTo>
                  <a:cubicBezTo>
                    <a:pt x="24777" y="54888"/>
                    <a:pt x="67568" y="92226"/>
                    <a:pt x="98787" y="113741"/>
                  </a:cubicBezTo>
                  <a:lnTo>
                    <a:pt x="134363" y="113741"/>
                  </a:lnTo>
                  <a:cubicBezTo>
                    <a:pt x="111538" y="101918"/>
                    <a:pt x="91560" y="88821"/>
                    <a:pt x="75546" y="76998"/>
                  </a:cubicBezTo>
                  <a:cubicBezTo>
                    <a:pt x="31933" y="44839"/>
                    <a:pt x="15788" y="2108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4F4FB"/>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87699"/>
              </a:buClr>
              <a:buSzPts val="3600"/>
              <a:buFont typeface="Signika SemiBold"/>
              <a:buNone/>
              <a:defRPr sz="3600">
                <a:solidFill>
                  <a:srgbClr val="287699"/>
                </a:solidFill>
                <a:latin typeface="Signika SemiBold"/>
                <a:ea typeface="Signika SemiBold"/>
                <a:cs typeface="Signika SemiBold"/>
                <a:sym typeface="Signika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04857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1B262C"/>
              </a:buClr>
              <a:buSzPts val="1800"/>
              <a:buFont typeface="Nunito Sans"/>
              <a:buChar char="●"/>
              <a:defRPr sz="1800">
                <a:solidFill>
                  <a:srgbClr val="1B262C"/>
                </a:solidFill>
                <a:latin typeface="Nunito Sans"/>
                <a:ea typeface="Nunito Sans"/>
                <a:cs typeface="Nunito Sans"/>
                <a:sym typeface="Nunito Sans"/>
              </a:defRPr>
            </a:lvl1pPr>
            <a:lvl2pPr marL="914400" lvl="1" indent="-342900">
              <a:lnSpc>
                <a:spcPct val="115000"/>
              </a:lnSpc>
              <a:spcBef>
                <a:spcPts val="1600"/>
              </a:spcBef>
              <a:spcAft>
                <a:spcPts val="0"/>
              </a:spcAft>
              <a:buClr>
                <a:srgbClr val="1B262C"/>
              </a:buClr>
              <a:buSzPts val="1800"/>
              <a:buFont typeface="Nunito Sans"/>
              <a:buChar char="○"/>
              <a:defRPr sz="1800">
                <a:solidFill>
                  <a:srgbClr val="1B262C"/>
                </a:solidFill>
                <a:latin typeface="Nunito Sans"/>
                <a:ea typeface="Nunito Sans"/>
                <a:cs typeface="Nunito Sans"/>
                <a:sym typeface="Nunito Sans"/>
              </a:defRPr>
            </a:lvl2pPr>
            <a:lvl3pPr marL="1371600" lvl="2" indent="-342900">
              <a:lnSpc>
                <a:spcPct val="115000"/>
              </a:lnSpc>
              <a:spcBef>
                <a:spcPts val="1600"/>
              </a:spcBef>
              <a:spcAft>
                <a:spcPts val="0"/>
              </a:spcAft>
              <a:buClr>
                <a:srgbClr val="1B262C"/>
              </a:buClr>
              <a:buSzPts val="1800"/>
              <a:buFont typeface="Nunito Sans"/>
              <a:buChar char="■"/>
              <a:defRPr sz="1800">
                <a:solidFill>
                  <a:srgbClr val="1B262C"/>
                </a:solidFill>
                <a:latin typeface="Nunito Sans"/>
                <a:ea typeface="Nunito Sans"/>
                <a:cs typeface="Nunito Sans"/>
                <a:sym typeface="Nunito Sans"/>
              </a:defRPr>
            </a:lvl3pPr>
            <a:lvl4pPr marL="1828800" lvl="3" indent="-342900">
              <a:lnSpc>
                <a:spcPct val="115000"/>
              </a:lnSpc>
              <a:spcBef>
                <a:spcPts val="1600"/>
              </a:spcBef>
              <a:spcAft>
                <a:spcPts val="0"/>
              </a:spcAft>
              <a:buClr>
                <a:srgbClr val="1B262C"/>
              </a:buClr>
              <a:buSzPts val="1800"/>
              <a:buFont typeface="Nunito Sans"/>
              <a:buChar char="●"/>
              <a:defRPr sz="1800">
                <a:solidFill>
                  <a:srgbClr val="1B262C"/>
                </a:solidFill>
                <a:latin typeface="Nunito Sans"/>
                <a:ea typeface="Nunito Sans"/>
                <a:cs typeface="Nunito Sans"/>
                <a:sym typeface="Nunito Sans"/>
              </a:defRPr>
            </a:lvl4pPr>
            <a:lvl5pPr marL="2286000" lvl="4" indent="-342900">
              <a:lnSpc>
                <a:spcPct val="115000"/>
              </a:lnSpc>
              <a:spcBef>
                <a:spcPts val="1600"/>
              </a:spcBef>
              <a:spcAft>
                <a:spcPts val="0"/>
              </a:spcAft>
              <a:buClr>
                <a:srgbClr val="1B262C"/>
              </a:buClr>
              <a:buSzPts val="1800"/>
              <a:buFont typeface="Nunito Sans"/>
              <a:buChar char="○"/>
              <a:defRPr sz="1800">
                <a:solidFill>
                  <a:srgbClr val="1B262C"/>
                </a:solidFill>
                <a:latin typeface="Nunito Sans"/>
                <a:ea typeface="Nunito Sans"/>
                <a:cs typeface="Nunito Sans"/>
                <a:sym typeface="Nunito Sans"/>
              </a:defRPr>
            </a:lvl5pPr>
            <a:lvl6pPr marL="2743200" lvl="5" indent="-342900">
              <a:lnSpc>
                <a:spcPct val="115000"/>
              </a:lnSpc>
              <a:spcBef>
                <a:spcPts val="1600"/>
              </a:spcBef>
              <a:spcAft>
                <a:spcPts val="0"/>
              </a:spcAft>
              <a:buClr>
                <a:srgbClr val="1B262C"/>
              </a:buClr>
              <a:buSzPts val="1800"/>
              <a:buFont typeface="Nunito Sans"/>
              <a:buChar char="■"/>
              <a:defRPr sz="1800">
                <a:solidFill>
                  <a:srgbClr val="1B262C"/>
                </a:solidFill>
                <a:latin typeface="Nunito Sans"/>
                <a:ea typeface="Nunito Sans"/>
                <a:cs typeface="Nunito Sans"/>
                <a:sym typeface="Nunito Sans"/>
              </a:defRPr>
            </a:lvl6pPr>
            <a:lvl7pPr marL="3200400" lvl="6" indent="-342900">
              <a:lnSpc>
                <a:spcPct val="115000"/>
              </a:lnSpc>
              <a:spcBef>
                <a:spcPts val="1600"/>
              </a:spcBef>
              <a:spcAft>
                <a:spcPts val="0"/>
              </a:spcAft>
              <a:buClr>
                <a:srgbClr val="1B262C"/>
              </a:buClr>
              <a:buSzPts val="1800"/>
              <a:buFont typeface="Nunito Sans"/>
              <a:buChar char="●"/>
              <a:defRPr sz="1800">
                <a:solidFill>
                  <a:srgbClr val="1B262C"/>
                </a:solidFill>
                <a:latin typeface="Nunito Sans"/>
                <a:ea typeface="Nunito Sans"/>
                <a:cs typeface="Nunito Sans"/>
                <a:sym typeface="Nunito Sans"/>
              </a:defRPr>
            </a:lvl7pPr>
            <a:lvl8pPr marL="3657600" lvl="7" indent="-342900">
              <a:lnSpc>
                <a:spcPct val="115000"/>
              </a:lnSpc>
              <a:spcBef>
                <a:spcPts val="1600"/>
              </a:spcBef>
              <a:spcAft>
                <a:spcPts val="0"/>
              </a:spcAft>
              <a:buClr>
                <a:srgbClr val="1B262C"/>
              </a:buClr>
              <a:buSzPts val="1800"/>
              <a:buFont typeface="Nunito Sans"/>
              <a:buChar char="○"/>
              <a:defRPr sz="1800">
                <a:solidFill>
                  <a:srgbClr val="1B262C"/>
                </a:solidFill>
                <a:latin typeface="Nunito Sans"/>
                <a:ea typeface="Nunito Sans"/>
                <a:cs typeface="Nunito Sans"/>
                <a:sym typeface="Nunito Sans"/>
              </a:defRPr>
            </a:lvl8pPr>
            <a:lvl9pPr marL="4114800" lvl="8" indent="-342900">
              <a:lnSpc>
                <a:spcPct val="115000"/>
              </a:lnSpc>
              <a:spcBef>
                <a:spcPts val="1600"/>
              </a:spcBef>
              <a:spcAft>
                <a:spcPts val="1600"/>
              </a:spcAft>
              <a:buClr>
                <a:srgbClr val="1B262C"/>
              </a:buClr>
              <a:buSzPts val="1800"/>
              <a:buFont typeface="Nunito Sans"/>
              <a:buChar char="■"/>
              <a:defRPr sz="1800">
                <a:solidFill>
                  <a:srgbClr val="1B262C"/>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74" name="Google Shape;337;p36"/>
          <p:cNvGrpSpPr/>
          <p:nvPr/>
        </p:nvGrpSpPr>
        <p:grpSpPr>
          <a:xfrm>
            <a:off x="5281061" y="3282479"/>
            <a:ext cx="2814934" cy="2765587"/>
            <a:chOff x="5562611" y="3320279"/>
            <a:chExt cx="2814934" cy="2765587"/>
          </a:xfrm>
        </p:grpSpPr>
        <p:sp>
          <p:nvSpPr>
            <p:cNvPr id="1048630" name="Google Shape;338;p36"/>
            <p:cNvSpPr/>
            <p:nvPr/>
          </p:nvSpPr>
          <p:spPr>
            <a:xfrm>
              <a:off x="5935599" y="4085244"/>
              <a:ext cx="385738" cy="1363457"/>
            </a:xfrm>
            <a:custGeom>
              <a:avLst/>
              <a:gdLst/>
              <a:ahLst/>
              <a:cxnLst/>
              <a:rect l="l" t="t" r="r" b="b"/>
              <a:pathLst>
                <a:path w="5566" h="19674" extrusionOk="0">
                  <a:moveTo>
                    <a:pt x="133" y="1"/>
                  </a:moveTo>
                  <a:cubicBezTo>
                    <a:pt x="64" y="1"/>
                    <a:pt x="1" y="60"/>
                    <a:pt x="29" y="145"/>
                  </a:cubicBezTo>
                  <a:cubicBezTo>
                    <a:pt x="446" y="1812"/>
                    <a:pt x="874" y="3479"/>
                    <a:pt x="1327" y="5146"/>
                  </a:cubicBezTo>
                  <a:cubicBezTo>
                    <a:pt x="1541" y="5979"/>
                    <a:pt x="1779" y="6789"/>
                    <a:pt x="1958" y="7646"/>
                  </a:cubicBezTo>
                  <a:cubicBezTo>
                    <a:pt x="2125" y="8444"/>
                    <a:pt x="2279" y="9265"/>
                    <a:pt x="2470" y="10051"/>
                  </a:cubicBezTo>
                  <a:cubicBezTo>
                    <a:pt x="2875" y="11658"/>
                    <a:pt x="3315" y="13254"/>
                    <a:pt x="3720" y="14861"/>
                  </a:cubicBezTo>
                  <a:cubicBezTo>
                    <a:pt x="3922" y="15683"/>
                    <a:pt x="4101" y="16492"/>
                    <a:pt x="4363" y="17302"/>
                  </a:cubicBezTo>
                  <a:cubicBezTo>
                    <a:pt x="4482" y="17671"/>
                    <a:pt x="4577" y="18040"/>
                    <a:pt x="4696" y="18421"/>
                  </a:cubicBezTo>
                  <a:cubicBezTo>
                    <a:pt x="4803" y="18802"/>
                    <a:pt x="4863" y="19231"/>
                    <a:pt x="5089" y="19576"/>
                  </a:cubicBezTo>
                  <a:cubicBezTo>
                    <a:pt x="5135" y="19642"/>
                    <a:pt x="5205" y="19674"/>
                    <a:pt x="5273" y="19674"/>
                  </a:cubicBezTo>
                  <a:cubicBezTo>
                    <a:pt x="5363" y="19674"/>
                    <a:pt x="5450" y="19618"/>
                    <a:pt x="5470" y="19516"/>
                  </a:cubicBezTo>
                  <a:cubicBezTo>
                    <a:pt x="5565" y="19135"/>
                    <a:pt x="5458" y="18695"/>
                    <a:pt x="5411" y="18314"/>
                  </a:cubicBezTo>
                  <a:cubicBezTo>
                    <a:pt x="5375" y="17921"/>
                    <a:pt x="5327" y="17552"/>
                    <a:pt x="5280" y="17171"/>
                  </a:cubicBezTo>
                  <a:cubicBezTo>
                    <a:pt x="5173" y="16349"/>
                    <a:pt x="4982" y="15563"/>
                    <a:pt x="4780" y="14754"/>
                  </a:cubicBezTo>
                  <a:cubicBezTo>
                    <a:pt x="4363" y="13123"/>
                    <a:pt x="3922" y="11492"/>
                    <a:pt x="3422" y="9884"/>
                  </a:cubicBezTo>
                  <a:cubicBezTo>
                    <a:pt x="3172" y="9075"/>
                    <a:pt x="2839" y="8277"/>
                    <a:pt x="2553" y="7479"/>
                  </a:cubicBezTo>
                  <a:cubicBezTo>
                    <a:pt x="2255" y="6670"/>
                    <a:pt x="2041" y="5836"/>
                    <a:pt x="1779" y="5026"/>
                  </a:cubicBezTo>
                  <a:cubicBezTo>
                    <a:pt x="1291" y="3371"/>
                    <a:pt x="767" y="1728"/>
                    <a:pt x="255" y="97"/>
                  </a:cubicBezTo>
                  <a:cubicBezTo>
                    <a:pt x="231" y="29"/>
                    <a:pt x="181" y="1"/>
                    <a:pt x="133"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1" name="Google Shape;339;p36"/>
            <p:cNvSpPr/>
            <p:nvPr/>
          </p:nvSpPr>
          <p:spPr>
            <a:xfrm>
              <a:off x="6079471" y="3863267"/>
              <a:ext cx="372224" cy="1448076"/>
            </a:xfrm>
            <a:custGeom>
              <a:avLst/>
              <a:gdLst/>
              <a:ahLst/>
              <a:cxnLst/>
              <a:rect l="l" t="t" r="r" b="b"/>
              <a:pathLst>
                <a:path w="5371" h="20895" extrusionOk="0">
                  <a:moveTo>
                    <a:pt x="134" y="1"/>
                  </a:moveTo>
                  <a:cubicBezTo>
                    <a:pt x="67" y="1"/>
                    <a:pt x="1" y="45"/>
                    <a:pt x="1" y="133"/>
                  </a:cubicBezTo>
                  <a:cubicBezTo>
                    <a:pt x="37" y="3705"/>
                    <a:pt x="441" y="7253"/>
                    <a:pt x="1215" y="10754"/>
                  </a:cubicBezTo>
                  <a:cubicBezTo>
                    <a:pt x="1596" y="12492"/>
                    <a:pt x="2013" y="14242"/>
                    <a:pt x="2608" y="15933"/>
                  </a:cubicBezTo>
                  <a:cubicBezTo>
                    <a:pt x="2894" y="16766"/>
                    <a:pt x="3192" y="17588"/>
                    <a:pt x="3573" y="18374"/>
                  </a:cubicBezTo>
                  <a:cubicBezTo>
                    <a:pt x="3978" y="19183"/>
                    <a:pt x="4394" y="20040"/>
                    <a:pt x="4894" y="20791"/>
                  </a:cubicBezTo>
                  <a:cubicBezTo>
                    <a:pt x="4942" y="20862"/>
                    <a:pt x="5014" y="20894"/>
                    <a:pt x="5086" y="20894"/>
                  </a:cubicBezTo>
                  <a:cubicBezTo>
                    <a:pt x="5229" y="20894"/>
                    <a:pt x="5370" y="20770"/>
                    <a:pt x="5323" y="20588"/>
                  </a:cubicBezTo>
                  <a:cubicBezTo>
                    <a:pt x="5085" y="19743"/>
                    <a:pt x="4751" y="18909"/>
                    <a:pt x="4490" y="18064"/>
                  </a:cubicBezTo>
                  <a:cubicBezTo>
                    <a:pt x="4216" y="17219"/>
                    <a:pt x="3894" y="16385"/>
                    <a:pt x="3597" y="15552"/>
                  </a:cubicBezTo>
                  <a:cubicBezTo>
                    <a:pt x="3025" y="13921"/>
                    <a:pt x="2465" y="12289"/>
                    <a:pt x="2013" y="10623"/>
                  </a:cubicBezTo>
                  <a:cubicBezTo>
                    <a:pt x="1120" y="7182"/>
                    <a:pt x="549" y="3669"/>
                    <a:pt x="275" y="145"/>
                  </a:cubicBezTo>
                  <a:cubicBezTo>
                    <a:pt x="275" y="48"/>
                    <a:pt x="204" y="1"/>
                    <a:pt x="134"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2" name="Google Shape;340;p36"/>
            <p:cNvSpPr/>
            <p:nvPr/>
          </p:nvSpPr>
          <p:spPr>
            <a:xfrm>
              <a:off x="6115093" y="3568730"/>
              <a:ext cx="384352" cy="1682457"/>
            </a:xfrm>
            <a:custGeom>
              <a:avLst/>
              <a:gdLst/>
              <a:ahLst/>
              <a:cxnLst/>
              <a:rect l="l" t="t" r="r" b="b"/>
              <a:pathLst>
                <a:path w="5546" h="24277" extrusionOk="0">
                  <a:moveTo>
                    <a:pt x="243" y="0"/>
                  </a:moveTo>
                  <a:cubicBezTo>
                    <a:pt x="126" y="0"/>
                    <a:pt x="1" y="106"/>
                    <a:pt x="23" y="252"/>
                  </a:cubicBezTo>
                  <a:cubicBezTo>
                    <a:pt x="380" y="2276"/>
                    <a:pt x="725" y="4312"/>
                    <a:pt x="1059" y="6348"/>
                  </a:cubicBezTo>
                  <a:cubicBezTo>
                    <a:pt x="1380" y="8336"/>
                    <a:pt x="1832" y="10301"/>
                    <a:pt x="2225" y="12277"/>
                  </a:cubicBezTo>
                  <a:cubicBezTo>
                    <a:pt x="2630" y="14265"/>
                    <a:pt x="3059" y="16206"/>
                    <a:pt x="3630" y="18159"/>
                  </a:cubicBezTo>
                  <a:cubicBezTo>
                    <a:pt x="4190" y="20123"/>
                    <a:pt x="4547" y="22147"/>
                    <a:pt x="5071" y="24112"/>
                  </a:cubicBezTo>
                  <a:cubicBezTo>
                    <a:pt x="5099" y="24228"/>
                    <a:pt x="5179" y="24277"/>
                    <a:pt x="5264" y="24277"/>
                  </a:cubicBezTo>
                  <a:cubicBezTo>
                    <a:pt x="5398" y="24277"/>
                    <a:pt x="5545" y="24155"/>
                    <a:pt x="5523" y="23981"/>
                  </a:cubicBezTo>
                  <a:cubicBezTo>
                    <a:pt x="5190" y="21933"/>
                    <a:pt x="4654" y="19909"/>
                    <a:pt x="4404" y="17837"/>
                  </a:cubicBezTo>
                  <a:cubicBezTo>
                    <a:pt x="4154" y="15861"/>
                    <a:pt x="3714" y="13920"/>
                    <a:pt x="3285" y="11967"/>
                  </a:cubicBezTo>
                  <a:cubicBezTo>
                    <a:pt x="2856" y="10003"/>
                    <a:pt x="2452" y="8027"/>
                    <a:pt x="1951" y="6074"/>
                  </a:cubicBezTo>
                  <a:cubicBezTo>
                    <a:pt x="1428" y="4097"/>
                    <a:pt x="904" y="2133"/>
                    <a:pt x="416" y="145"/>
                  </a:cubicBezTo>
                  <a:cubicBezTo>
                    <a:pt x="388" y="43"/>
                    <a:pt x="317" y="0"/>
                    <a:pt x="243"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3" name="Google Shape;341;p36"/>
            <p:cNvSpPr/>
            <p:nvPr/>
          </p:nvSpPr>
          <p:spPr>
            <a:xfrm>
              <a:off x="6155982" y="3521188"/>
              <a:ext cx="401331" cy="1676566"/>
            </a:xfrm>
            <a:custGeom>
              <a:avLst/>
              <a:gdLst/>
              <a:ahLst/>
              <a:cxnLst/>
              <a:rect l="l" t="t" r="r" b="b"/>
              <a:pathLst>
                <a:path w="5791" h="24192" extrusionOk="0">
                  <a:moveTo>
                    <a:pt x="263" y="1"/>
                  </a:moveTo>
                  <a:cubicBezTo>
                    <a:pt x="137" y="1"/>
                    <a:pt x="0" y="109"/>
                    <a:pt x="64" y="259"/>
                  </a:cubicBezTo>
                  <a:cubicBezTo>
                    <a:pt x="683" y="1735"/>
                    <a:pt x="1361" y="3176"/>
                    <a:pt x="1909" y="4664"/>
                  </a:cubicBezTo>
                  <a:cubicBezTo>
                    <a:pt x="2469" y="6153"/>
                    <a:pt x="2862" y="7712"/>
                    <a:pt x="3219" y="9272"/>
                  </a:cubicBezTo>
                  <a:cubicBezTo>
                    <a:pt x="3933" y="12415"/>
                    <a:pt x="4493" y="15570"/>
                    <a:pt x="4874" y="18773"/>
                  </a:cubicBezTo>
                  <a:cubicBezTo>
                    <a:pt x="4969" y="19654"/>
                    <a:pt x="5076" y="20512"/>
                    <a:pt x="5112" y="21393"/>
                  </a:cubicBezTo>
                  <a:cubicBezTo>
                    <a:pt x="5124" y="21833"/>
                    <a:pt x="5124" y="22298"/>
                    <a:pt x="5124" y="22750"/>
                  </a:cubicBezTo>
                  <a:cubicBezTo>
                    <a:pt x="5124" y="23179"/>
                    <a:pt x="5064" y="23643"/>
                    <a:pt x="5183" y="24060"/>
                  </a:cubicBezTo>
                  <a:cubicBezTo>
                    <a:pt x="5210" y="24151"/>
                    <a:pt x="5277" y="24192"/>
                    <a:pt x="5347" y="24192"/>
                  </a:cubicBezTo>
                  <a:cubicBezTo>
                    <a:pt x="5431" y="24192"/>
                    <a:pt x="5520" y="24133"/>
                    <a:pt x="5552" y="24036"/>
                  </a:cubicBezTo>
                  <a:cubicBezTo>
                    <a:pt x="5791" y="23345"/>
                    <a:pt x="5672" y="22452"/>
                    <a:pt x="5683" y="21714"/>
                  </a:cubicBezTo>
                  <a:cubicBezTo>
                    <a:pt x="5707" y="20904"/>
                    <a:pt x="5731" y="20095"/>
                    <a:pt x="5719" y="19273"/>
                  </a:cubicBezTo>
                  <a:cubicBezTo>
                    <a:pt x="5707" y="17642"/>
                    <a:pt x="5588" y="16035"/>
                    <a:pt x="5326" y="14428"/>
                  </a:cubicBezTo>
                  <a:cubicBezTo>
                    <a:pt x="5076" y="12832"/>
                    <a:pt x="4779" y="11237"/>
                    <a:pt x="4314" y="9689"/>
                  </a:cubicBezTo>
                  <a:cubicBezTo>
                    <a:pt x="3838" y="8129"/>
                    <a:pt x="3266" y="6617"/>
                    <a:pt x="2671" y="5093"/>
                  </a:cubicBezTo>
                  <a:cubicBezTo>
                    <a:pt x="1993" y="3402"/>
                    <a:pt x="1338" y="1688"/>
                    <a:pt x="421" y="92"/>
                  </a:cubicBezTo>
                  <a:cubicBezTo>
                    <a:pt x="389" y="28"/>
                    <a:pt x="327" y="1"/>
                    <a:pt x="263"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4" name="Google Shape;342;p36"/>
            <p:cNvSpPr/>
            <p:nvPr/>
          </p:nvSpPr>
          <p:spPr>
            <a:xfrm>
              <a:off x="6324041" y="3607193"/>
              <a:ext cx="371877" cy="1442462"/>
            </a:xfrm>
            <a:custGeom>
              <a:avLst/>
              <a:gdLst/>
              <a:ahLst/>
              <a:cxnLst/>
              <a:rect l="l" t="t" r="r" b="b"/>
              <a:pathLst>
                <a:path w="5366" h="20814" extrusionOk="0">
                  <a:moveTo>
                    <a:pt x="239" y="1"/>
                  </a:moveTo>
                  <a:cubicBezTo>
                    <a:pt x="136" y="1"/>
                    <a:pt x="0" y="95"/>
                    <a:pt x="44" y="209"/>
                  </a:cubicBezTo>
                  <a:cubicBezTo>
                    <a:pt x="1437" y="3423"/>
                    <a:pt x="2413" y="6805"/>
                    <a:pt x="3223" y="10198"/>
                  </a:cubicBezTo>
                  <a:cubicBezTo>
                    <a:pt x="3616" y="11877"/>
                    <a:pt x="3901" y="13556"/>
                    <a:pt x="4187" y="15258"/>
                  </a:cubicBezTo>
                  <a:cubicBezTo>
                    <a:pt x="4330" y="16127"/>
                    <a:pt x="4497" y="16996"/>
                    <a:pt x="4628" y="17878"/>
                  </a:cubicBezTo>
                  <a:cubicBezTo>
                    <a:pt x="4747" y="18782"/>
                    <a:pt x="4747" y="19723"/>
                    <a:pt x="4890" y="20628"/>
                  </a:cubicBezTo>
                  <a:cubicBezTo>
                    <a:pt x="4907" y="20751"/>
                    <a:pt x="4998" y="20814"/>
                    <a:pt x="5087" y="20814"/>
                  </a:cubicBezTo>
                  <a:cubicBezTo>
                    <a:pt x="5179" y="20814"/>
                    <a:pt x="5270" y="20748"/>
                    <a:pt x="5283" y="20616"/>
                  </a:cubicBezTo>
                  <a:cubicBezTo>
                    <a:pt x="5366" y="19699"/>
                    <a:pt x="5247" y="18771"/>
                    <a:pt x="5211" y="17842"/>
                  </a:cubicBezTo>
                  <a:cubicBezTo>
                    <a:pt x="5187" y="16996"/>
                    <a:pt x="5163" y="16127"/>
                    <a:pt x="5080" y="15270"/>
                  </a:cubicBezTo>
                  <a:cubicBezTo>
                    <a:pt x="4902" y="13484"/>
                    <a:pt x="4532" y="11734"/>
                    <a:pt x="4116" y="9984"/>
                  </a:cubicBezTo>
                  <a:cubicBezTo>
                    <a:pt x="3282" y="6519"/>
                    <a:pt x="1925" y="3233"/>
                    <a:pt x="330" y="42"/>
                  </a:cubicBezTo>
                  <a:cubicBezTo>
                    <a:pt x="310" y="13"/>
                    <a:pt x="277" y="1"/>
                    <a:pt x="239"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5" name="Google Shape;343;p36"/>
            <p:cNvSpPr/>
            <p:nvPr/>
          </p:nvSpPr>
          <p:spPr>
            <a:xfrm>
              <a:off x="6350791" y="3426313"/>
              <a:ext cx="456565" cy="1499152"/>
            </a:xfrm>
            <a:custGeom>
              <a:avLst/>
              <a:gdLst/>
              <a:ahLst/>
              <a:cxnLst/>
              <a:rect l="l" t="t" r="r" b="b"/>
              <a:pathLst>
                <a:path w="6588" h="21632" extrusionOk="0">
                  <a:moveTo>
                    <a:pt x="178" y="0"/>
                  </a:moveTo>
                  <a:cubicBezTo>
                    <a:pt x="90" y="0"/>
                    <a:pt x="0" y="82"/>
                    <a:pt x="15" y="199"/>
                  </a:cubicBezTo>
                  <a:cubicBezTo>
                    <a:pt x="313" y="1997"/>
                    <a:pt x="944" y="3783"/>
                    <a:pt x="1432" y="5557"/>
                  </a:cubicBezTo>
                  <a:cubicBezTo>
                    <a:pt x="1920" y="7343"/>
                    <a:pt x="2396" y="9129"/>
                    <a:pt x="2872" y="10903"/>
                  </a:cubicBezTo>
                  <a:cubicBezTo>
                    <a:pt x="3349" y="12689"/>
                    <a:pt x="3849" y="14451"/>
                    <a:pt x="4349" y="16237"/>
                  </a:cubicBezTo>
                  <a:cubicBezTo>
                    <a:pt x="4599" y="17118"/>
                    <a:pt x="4813" y="18047"/>
                    <a:pt x="5158" y="18892"/>
                  </a:cubicBezTo>
                  <a:cubicBezTo>
                    <a:pt x="5516" y="19749"/>
                    <a:pt x="5837" y="20607"/>
                    <a:pt x="6135" y="21476"/>
                  </a:cubicBezTo>
                  <a:cubicBezTo>
                    <a:pt x="6172" y="21584"/>
                    <a:pt x="6255" y="21631"/>
                    <a:pt x="6337" y="21631"/>
                  </a:cubicBezTo>
                  <a:cubicBezTo>
                    <a:pt x="6463" y="21631"/>
                    <a:pt x="6587" y="21522"/>
                    <a:pt x="6551" y="21357"/>
                  </a:cubicBezTo>
                  <a:cubicBezTo>
                    <a:pt x="6325" y="20452"/>
                    <a:pt x="6147" y="19559"/>
                    <a:pt x="5992" y="18642"/>
                  </a:cubicBezTo>
                  <a:cubicBezTo>
                    <a:pt x="5837" y="17725"/>
                    <a:pt x="5516" y="16856"/>
                    <a:pt x="5242" y="15975"/>
                  </a:cubicBezTo>
                  <a:cubicBezTo>
                    <a:pt x="4718" y="14201"/>
                    <a:pt x="4182" y="12427"/>
                    <a:pt x="3634" y="10677"/>
                  </a:cubicBezTo>
                  <a:cubicBezTo>
                    <a:pt x="3087" y="8915"/>
                    <a:pt x="2515" y="7153"/>
                    <a:pt x="1979" y="5390"/>
                  </a:cubicBezTo>
                  <a:cubicBezTo>
                    <a:pt x="1444" y="3640"/>
                    <a:pt x="1027" y="1795"/>
                    <a:pt x="313" y="104"/>
                  </a:cubicBezTo>
                  <a:cubicBezTo>
                    <a:pt x="285" y="31"/>
                    <a:pt x="232" y="0"/>
                    <a:pt x="178"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6" name="Google Shape;344;p36"/>
            <p:cNvSpPr/>
            <p:nvPr/>
          </p:nvSpPr>
          <p:spPr>
            <a:xfrm>
              <a:off x="7769348" y="3452093"/>
              <a:ext cx="69372" cy="346443"/>
            </a:xfrm>
            <a:custGeom>
              <a:avLst/>
              <a:gdLst/>
              <a:ahLst/>
              <a:cxnLst/>
              <a:rect l="l" t="t" r="r" b="b"/>
              <a:pathLst>
                <a:path w="1001" h="4999" extrusionOk="0">
                  <a:moveTo>
                    <a:pt x="70" y="1"/>
                  </a:moveTo>
                  <a:cubicBezTo>
                    <a:pt x="38" y="1"/>
                    <a:pt x="1" y="26"/>
                    <a:pt x="1" y="65"/>
                  </a:cubicBezTo>
                  <a:cubicBezTo>
                    <a:pt x="84" y="911"/>
                    <a:pt x="72" y="1756"/>
                    <a:pt x="179" y="2613"/>
                  </a:cubicBezTo>
                  <a:cubicBezTo>
                    <a:pt x="263" y="3387"/>
                    <a:pt x="418" y="4245"/>
                    <a:pt x="715" y="4959"/>
                  </a:cubicBezTo>
                  <a:cubicBezTo>
                    <a:pt x="726" y="4986"/>
                    <a:pt x="749" y="4998"/>
                    <a:pt x="772" y="4998"/>
                  </a:cubicBezTo>
                  <a:cubicBezTo>
                    <a:pt x="800" y="4998"/>
                    <a:pt x="828" y="4980"/>
                    <a:pt x="834" y="4947"/>
                  </a:cubicBezTo>
                  <a:cubicBezTo>
                    <a:pt x="1001" y="3292"/>
                    <a:pt x="430" y="1661"/>
                    <a:pt x="120" y="54"/>
                  </a:cubicBezTo>
                  <a:cubicBezTo>
                    <a:pt x="120" y="17"/>
                    <a:pt x="97" y="1"/>
                    <a:pt x="70"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7" name="Google Shape;345;p36"/>
            <p:cNvSpPr/>
            <p:nvPr/>
          </p:nvSpPr>
          <p:spPr>
            <a:xfrm>
              <a:off x="6476576" y="3420699"/>
              <a:ext cx="400638" cy="1435948"/>
            </a:xfrm>
            <a:custGeom>
              <a:avLst/>
              <a:gdLst/>
              <a:ahLst/>
              <a:cxnLst/>
              <a:rect l="l" t="t" r="r" b="b"/>
              <a:pathLst>
                <a:path w="5781" h="20720" extrusionOk="0">
                  <a:moveTo>
                    <a:pt x="160" y="1"/>
                  </a:moveTo>
                  <a:cubicBezTo>
                    <a:pt x="82" y="1"/>
                    <a:pt x="1" y="69"/>
                    <a:pt x="22" y="173"/>
                  </a:cubicBezTo>
                  <a:cubicBezTo>
                    <a:pt x="688" y="3614"/>
                    <a:pt x="1438" y="7031"/>
                    <a:pt x="2331" y="10448"/>
                  </a:cubicBezTo>
                  <a:cubicBezTo>
                    <a:pt x="2760" y="12127"/>
                    <a:pt x="3141" y="13818"/>
                    <a:pt x="3724" y="15461"/>
                  </a:cubicBezTo>
                  <a:cubicBezTo>
                    <a:pt x="4320" y="17128"/>
                    <a:pt x="4772" y="18818"/>
                    <a:pt x="5225" y="20533"/>
                  </a:cubicBezTo>
                  <a:cubicBezTo>
                    <a:pt x="5262" y="20664"/>
                    <a:pt x="5360" y="20719"/>
                    <a:pt x="5460" y="20719"/>
                  </a:cubicBezTo>
                  <a:cubicBezTo>
                    <a:pt x="5617" y="20719"/>
                    <a:pt x="5780" y="20585"/>
                    <a:pt x="5737" y="20390"/>
                  </a:cubicBezTo>
                  <a:cubicBezTo>
                    <a:pt x="5308" y="18675"/>
                    <a:pt x="4856" y="16961"/>
                    <a:pt x="4558" y="15223"/>
                  </a:cubicBezTo>
                  <a:cubicBezTo>
                    <a:pt x="4260" y="13508"/>
                    <a:pt x="3760" y="11841"/>
                    <a:pt x="3308" y="10163"/>
                  </a:cubicBezTo>
                  <a:cubicBezTo>
                    <a:pt x="2415" y="6769"/>
                    <a:pt x="1391" y="3435"/>
                    <a:pt x="284" y="114"/>
                  </a:cubicBezTo>
                  <a:cubicBezTo>
                    <a:pt x="269" y="35"/>
                    <a:pt x="215" y="1"/>
                    <a:pt x="160"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8" name="Google Shape;346;p36"/>
            <p:cNvSpPr/>
            <p:nvPr/>
          </p:nvSpPr>
          <p:spPr>
            <a:xfrm>
              <a:off x="6614973" y="3562770"/>
              <a:ext cx="349146" cy="1200042"/>
            </a:xfrm>
            <a:custGeom>
              <a:avLst/>
              <a:gdLst/>
              <a:ahLst/>
              <a:cxnLst/>
              <a:rect l="l" t="t" r="r" b="b"/>
              <a:pathLst>
                <a:path w="5038" h="17316" extrusionOk="0">
                  <a:moveTo>
                    <a:pt x="163" y="0"/>
                  </a:moveTo>
                  <a:cubicBezTo>
                    <a:pt x="80" y="0"/>
                    <a:pt x="0" y="74"/>
                    <a:pt x="37" y="183"/>
                  </a:cubicBezTo>
                  <a:cubicBezTo>
                    <a:pt x="465" y="1576"/>
                    <a:pt x="930" y="2957"/>
                    <a:pt x="1323" y="4374"/>
                  </a:cubicBezTo>
                  <a:cubicBezTo>
                    <a:pt x="1739" y="5827"/>
                    <a:pt x="2037" y="7291"/>
                    <a:pt x="2394" y="8755"/>
                  </a:cubicBezTo>
                  <a:cubicBezTo>
                    <a:pt x="2751" y="10184"/>
                    <a:pt x="3109" y="11589"/>
                    <a:pt x="3430" y="13030"/>
                  </a:cubicBezTo>
                  <a:cubicBezTo>
                    <a:pt x="3585" y="13732"/>
                    <a:pt x="3740" y="14459"/>
                    <a:pt x="3978" y="15149"/>
                  </a:cubicBezTo>
                  <a:cubicBezTo>
                    <a:pt x="4097" y="15506"/>
                    <a:pt x="4228" y="15863"/>
                    <a:pt x="4323" y="16233"/>
                  </a:cubicBezTo>
                  <a:cubicBezTo>
                    <a:pt x="4394" y="16566"/>
                    <a:pt x="4442" y="16911"/>
                    <a:pt x="4585" y="17209"/>
                  </a:cubicBezTo>
                  <a:cubicBezTo>
                    <a:pt x="4623" y="17285"/>
                    <a:pt x="4685" y="17316"/>
                    <a:pt x="4749" y="17316"/>
                  </a:cubicBezTo>
                  <a:cubicBezTo>
                    <a:pt x="4867" y="17316"/>
                    <a:pt x="4994" y="17213"/>
                    <a:pt x="5002" y="17090"/>
                  </a:cubicBezTo>
                  <a:cubicBezTo>
                    <a:pt x="5037" y="16709"/>
                    <a:pt x="4918" y="16328"/>
                    <a:pt x="4871" y="15959"/>
                  </a:cubicBezTo>
                  <a:cubicBezTo>
                    <a:pt x="4823" y="15578"/>
                    <a:pt x="4811" y="15197"/>
                    <a:pt x="4775" y="14828"/>
                  </a:cubicBezTo>
                  <a:cubicBezTo>
                    <a:pt x="4716" y="14137"/>
                    <a:pt x="4585" y="13482"/>
                    <a:pt x="4442" y="12815"/>
                  </a:cubicBezTo>
                  <a:cubicBezTo>
                    <a:pt x="4109" y="11351"/>
                    <a:pt x="3752" y="9898"/>
                    <a:pt x="3335" y="8470"/>
                  </a:cubicBezTo>
                  <a:cubicBezTo>
                    <a:pt x="2918" y="7053"/>
                    <a:pt x="2382" y="5696"/>
                    <a:pt x="1894" y="4314"/>
                  </a:cubicBezTo>
                  <a:cubicBezTo>
                    <a:pt x="1382" y="2898"/>
                    <a:pt x="894" y="1493"/>
                    <a:pt x="299" y="100"/>
                  </a:cubicBezTo>
                  <a:cubicBezTo>
                    <a:pt x="271" y="30"/>
                    <a:pt x="216" y="0"/>
                    <a:pt x="163"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9" name="Google Shape;347;p36"/>
            <p:cNvSpPr/>
            <p:nvPr/>
          </p:nvSpPr>
          <p:spPr>
            <a:xfrm>
              <a:off x="6753232" y="3632905"/>
              <a:ext cx="306109" cy="1053606"/>
            </a:xfrm>
            <a:custGeom>
              <a:avLst/>
              <a:gdLst/>
              <a:ahLst/>
              <a:cxnLst/>
              <a:rect l="l" t="t" r="r" b="b"/>
              <a:pathLst>
                <a:path w="4417" h="15203" extrusionOk="0">
                  <a:moveTo>
                    <a:pt x="173" y="0"/>
                  </a:moveTo>
                  <a:cubicBezTo>
                    <a:pt x="87" y="0"/>
                    <a:pt x="1" y="74"/>
                    <a:pt x="30" y="183"/>
                  </a:cubicBezTo>
                  <a:cubicBezTo>
                    <a:pt x="637" y="2683"/>
                    <a:pt x="1054" y="5219"/>
                    <a:pt x="1697" y="7720"/>
                  </a:cubicBezTo>
                  <a:cubicBezTo>
                    <a:pt x="2007" y="8934"/>
                    <a:pt x="2304" y="10160"/>
                    <a:pt x="2661" y="11351"/>
                  </a:cubicBezTo>
                  <a:cubicBezTo>
                    <a:pt x="2864" y="11994"/>
                    <a:pt x="3221" y="12565"/>
                    <a:pt x="3459" y="13185"/>
                  </a:cubicBezTo>
                  <a:cubicBezTo>
                    <a:pt x="3697" y="13792"/>
                    <a:pt x="3852" y="14447"/>
                    <a:pt x="4031" y="15078"/>
                  </a:cubicBezTo>
                  <a:cubicBezTo>
                    <a:pt x="4063" y="15165"/>
                    <a:pt x="4131" y="15203"/>
                    <a:pt x="4199" y="15203"/>
                  </a:cubicBezTo>
                  <a:cubicBezTo>
                    <a:pt x="4308" y="15203"/>
                    <a:pt x="4417" y="15109"/>
                    <a:pt x="4388" y="14971"/>
                  </a:cubicBezTo>
                  <a:cubicBezTo>
                    <a:pt x="4233" y="14304"/>
                    <a:pt x="4019" y="13613"/>
                    <a:pt x="3935" y="12923"/>
                  </a:cubicBezTo>
                  <a:cubicBezTo>
                    <a:pt x="3852" y="12327"/>
                    <a:pt x="3840" y="11744"/>
                    <a:pt x="3721" y="11149"/>
                  </a:cubicBezTo>
                  <a:cubicBezTo>
                    <a:pt x="3459" y="9898"/>
                    <a:pt x="3054" y="8660"/>
                    <a:pt x="2697" y="7422"/>
                  </a:cubicBezTo>
                  <a:cubicBezTo>
                    <a:pt x="1983" y="4957"/>
                    <a:pt x="1042" y="2564"/>
                    <a:pt x="304" y="100"/>
                  </a:cubicBezTo>
                  <a:cubicBezTo>
                    <a:pt x="281" y="30"/>
                    <a:pt x="227" y="0"/>
                    <a:pt x="173"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0" name="Google Shape;348;p36"/>
            <p:cNvSpPr/>
            <p:nvPr/>
          </p:nvSpPr>
          <p:spPr>
            <a:xfrm>
              <a:off x="6817614" y="3583977"/>
              <a:ext cx="310683" cy="1029697"/>
            </a:xfrm>
            <a:custGeom>
              <a:avLst/>
              <a:gdLst/>
              <a:ahLst/>
              <a:cxnLst/>
              <a:rect l="l" t="t" r="r" b="b"/>
              <a:pathLst>
                <a:path w="4483" h="14858" extrusionOk="0">
                  <a:moveTo>
                    <a:pt x="196" y="0"/>
                  </a:moveTo>
                  <a:cubicBezTo>
                    <a:pt x="99" y="0"/>
                    <a:pt x="1" y="88"/>
                    <a:pt x="30" y="210"/>
                  </a:cubicBezTo>
                  <a:cubicBezTo>
                    <a:pt x="589" y="2675"/>
                    <a:pt x="1137" y="5128"/>
                    <a:pt x="1780" y="7568"/>
                  </a:cubicBezTo>
                  <a:cubicBezTo>
                    <a:pt x="2090" y="8759"/>
                    <a:pt x="2423" y="9938"/>
                    <a:pt x="2768" y="11105"/>
                  </a:cubicBezTo>
                  <a:cubicBezTo>
                    <a:pt x="2947" y="11724"/>
                    <a:pt x="3256" y="12271"/>
                    <a:pt x="3459" y="12867"/>
                  </a:cubicBezTo>
                  <a:cubicBezTo>
                    <a:pt x="3673" y="13486"/>
                    <a:pt x="3923" y="14105"/>
                    <a:pt x="4137" y="14736"/>
                  </a:cubicBezTo>
                  <a:cubicBezTo>
                    <a:pt x="4161" y="14821"/>
                    <a:pt x="4224" y="14857"/>
                    <a:pt x="4288" y="14857"/>
                  </a:cubicBezTo>
                  <a:cubicBezTo>
                    <a:pt x="4385" y="14857"/>
                    <a:pt x="4483" y="14774"/>
                    <a:pt x="4447" y="14653"/>
                  </a:cubicBezTo>
                  <a:cubicBezTo>
                    <a:pt x="4292" y="14045"/>
                    <a:pt x="4197" y="13414"/>
                    <a:pt x="4054" y="12807"/>
                  </a:cubicBezTo>
                  <a:cubicBezTo>
                    <a:pt x="3923" y="12176"/>
                    <a:pt x="3876" y="11557"/>
                    <a:pt x="3733" y="10926"/>
                  </a:cubicBezTo>
                  <a:cubicBezTo>
                    <a:pt x="3435" y="9712"/>
                    <a:pt x="3066" y="8509"/>
                    <a:pt x="2685" y="7295"/>
                  </a:cubicBezTo>
                  <a:cubicBezTo>
                    <a:pt x="1959" y="4889"/>
                    <a:pt x="1137" y="2508"/>
                    <a:pt x="351" y="127"/>
                  </a:cubicBezTo>
                  <a:cubicBezTo>
                    <a:pt x="323" y="38"/>
                    <a:pt x="260" y="0"/>
                    <a:pt x="196"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1" name="Google Shape;349;p36"/>
            <p:cNvSpPr/>
            <p:nvPr/>
          </p:nvSpPr>
          <p:spPr>
            <a:xfrm>
              <a:off x="6910757" y="3320279"/>
              <a:ext cx="299803" cy="1200597"/>
            </a:xfrm>
            <a:custGeom>
              <a:avLst/>
              <a:gdLst/>
              <a:ahLst/>
              <a:cxnLst/>
              <a:rect l="l" t="t" r="r" b="b"/>
              <a:pathLst>
                <a:path w="4326" h="17324" extrusionOk="0">
                  <a:moveTo>
                    <a:pt x="154" y="0"/>
                  </a:moveTo>
                  <a:cubicBezTo>
                    <a:pt x="82" y="0"/>
                    <a:pt x="0" y="51"/>
                    <a:pt x="7" y="134"/>
                  </a:cubicBezTo>
                  <a:cubicBezTo>
                    <a:pt x="365" y="3003"/>
                    <a:pt x="710" y="5885"/>
                    <a:pt x="1269" y="8718"/>
                  </a:cubicBezTo>
                  <a:cubicBezTo>
                    <a:pt x="1567" y="10171"/>
                    <a:pt x="1924" y="11576"/>
                    <a:pt x="2293" y="12993"/>
                  </a:cubicBezTo>
                  <a:cubicBezTo>
                    <a:pt x="2472" y="13659"/>
                    <a:pt x="2662" y="14350"/>
                    <a:pt x="2877" y="15017"/>
                  </a:cubicBezTo>
                  <a:cubicBezTo>
                    <a:pt x="3115" y="15743"/>
                    <a:pt x="3496" y="16434"/>
                    <a:pt x="3794" y="17148"/>
                  </a:cubicBezTo>
                  <a:cubicBezTo>
                    <a:pt x="3840" y="17270"/>
                    <a:pt x="3937" y="17323"/>
                    <a:pt x="4032" y="17323"/>
                  </a:cubicBezTo>
                  <a:cubicBezTo>
                    <a:pt x="4180" y="17323"/>
                    <a:pt x="4325" y="17195"/>
                    <a:pt x="4282" y="16993"/>
                  </a:cubicBezTo>
                  <a:cubicBezTo>
                    <a:pt x="4115" y="16279"/>
                    <a:pt x="4056" y="15541"/>
                    <a:pt x="3865" y="14826"/>
                  </a:cubicBezTo>
                  <a:cubicBezTo>
                    <a:pt x="3686" y="14112"/>
                    <a:pt x="3460" y="13409"/>
                    <a:pt x="3270" y="12707"/>
                  </a:cubicBezTo>
                  <a:cubicBezTo>
                    <a:pt x="2877" y="11326"/>
                    <a:pt x="2555" y="9945"/>
                    <a:pt x="2198" y="8540"/>
                  </a:cubicBezTo>
                  <a:cubicBezTo>
                    <a:pt x="1484" y="5742"/>
                    <a:pt x="757" y="2944"/>
                    <a:pt x="257" y="86"/>
                  </a:cubicBezTo>
                  <a:cubicBezTo>
                    <a:pt x="252" y="26"/>
                    <a:pt x="206" y="0"/>
                    <a:pt x="154"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2" name="Google Shape;350;p36"/>
            <p:cNvSpPr/>
            <p:nvPr/>
          </p:nvSpPr>
          <p:spPr>
            <a:xfrm>
              <a:off x="7029403" y="3460063"/>
              <a:ext cx="244153" cy="977720"/>
            </a:xfrm>
            <a:custGeom>
              <a:avLst/>
              <a:gdLst/>
              <a:ahLst/>
              <a:cxnLst/>
              <a:rect l="l" t="t" r="r" b="b"/>
              <a:pathLst>
                <a:path w="3523" h="14108" extrusionOk="0">
                  <a:moveTo>
                    <a:pt x="169" y="0"/>
                  </a:moveTo>
                  <a:cubicBezTo>
                    <a:pt x="93" y="0"/>
                    <a:pt x="0" y="75"/>
                    <a:pt x="22" y="177"/>
                  </a:cubicBezTo>
                  <a:lnTo>
                    <a:pt x="736" y="3749"/>
                  </a:lnTo>
                  <a:cubicBezTo>
                    <a:pt x="974" y="4939"/>
                    <a:pt x="1141" y="6142"/>
                    <a:pt x="1331" y="7344"/>
                  </a:cubicBezTo>
                  <a:cubicBezTo>
                    <a:pt x="1522" y="8499"/>
                    <a:pt x="1736" y="9690"/>
                    <a:pt x="2082" y="10797"/>
                  </a:cubicBezTo>
                  <a:cubicBezTo>
                    <a:pt x="2248" y="11392"/>
                    <a:pt x="2463" y="11976"/>
                    <a:pt x="2629" y="12583"/>
                  </a:cubicBezTo>
                  <a:cubicBezTo>
                    <a:pt x="2748" y="13059"/>
                    <a:pt x="2784" y="13690"/>
                    <a:pt x="3117" y="14059"/>
                  </a:cubicBezTo>
                  <a:cubicBezTo>
                    <a:pt x="3151" y="14093"/>
                    <a:pt x="3190" y="14107"/>
                    <a:pt x="3228" y="14107"/>
                  </a:cubicBezTo>
                  <a:cubicBezTo>
                    <a:pt x="3300" y="14107"/>
                    <a:pt x="3368" y="14058"/>
                    <a:pt x="3391" y="13988"/>
                  </a:cubicBezTo>
                  <a:cubicBezTo>
                    <a:pt x="3522" y="13535"/>
                    <a:pt x="3296" y="12976"/>
                    <a:pt x="3213" y="12512"/>
                  </a:cubicBezTo>
                  <a:cubicBezTo>
                    <a:pt x="3094" y="11869"/>
                    <a:pt x="3010" y="11214"/>
                    <a:pt x="2927" y="10583"/>
                  </a:cubicBezTo>
                  <a:cubicBezTo>
                    <a:pt x="2760" y="9416"/>
                    <a:pt x="2439" y="8237"/>
                    <a:pt x="2117" y="7106"/>
                  </a:cubicBezTo>
                  <a:cubicBezTo>
                    <a:pt x="1796" y="5975"/>
                    <a:pt x="1439" y="4868"/>
                    <a:pt x="1153" y="3713"/>
                  </a:cubicBezTo>
                  <a:lnTo>
                    <a:pt x="260" y="105"/>
                  </a:lnTo>
                  <a:cubicBezTo>
                    <a:pt x="260" y="31"/>
                    <a:pt x="218" y="0"/>
                    <a:pt x="169"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3" name="Google Shape;351;p36"/>
            <p:cNvSpPr/>
            <p:nvPr/>
          </p:nvSpPr>
          <p:spPr>
            <a:xfrm>
              <a:off x="7126427" y="3457291"/>
              <a:ext cx="258013" cy="860806"/>
            </a:xfrm>
            <a:custGeom>
              <a:avLst/>
              <a:gdLst/>
              <a:ahLst/>
              <a:cxnLst/>
              <a:rect l="l" t="t" r="r" b="b"/>
              <a:pathLst>
                <a:path w="3723" h="12421" extrusionOk="0">
                  <a:moveTo>
                    <a:pt x="126" y="0"/>
                  </a:moveTo>
                  <a:cubicBezTo>
                    <a:pt x="65" y="0"/>
                    <a:pt x="0" y="54"/>
                    <a:pt x="15" y="133"/>
                  </a:cubicBezTo>
                  <a:cubicBezTo>
                    <a:pt x="527" y="2181"/>
                    <a:pt x="979" y="4241"/>
                    <a:pt x="1479" y="6289"/>
                  </a:cubicBezTo>
                  <a:cubicBezTo>
                    <a:pt x="1729" y="7313"/>
                    <a:pt x="2027" y="8313"/>
                    <a:pt x="2420" y="9301"/>
                  </a:cubicBezTo>
                  <a:cubicBezTo>
                    <a:pt x="2789" y="10289"/>
                    <a:pt x="3015" y="11325"/>
                    <a:pt x="3396" y="12313"/>
                  </a:cubicBezTo>
                  <a:cubicBezTo>
                    <a:pt x="3429" y="12388"/>
                    <a:pt x="3489" y="12421"/>
                    <a:pt x="3547" y="12421"/>
                  </a:cubicBezTo>
                  <a:cubicBezTo>
                    <a:pt x="3637" y="12421"/>
                    <a:pt x="3723" y="12341"/>
                    <a:pt x="3694" y="12218"/>
                  </a:cubicBezTo>
                  <a:cubicBezTo>
                    <a:pt x="3515" y="11182"/>
                    <a:pt x="3158" y="10182"/>
                    <a:pt x="2968" y="9146"/>
                  </a:cubicBezTo>
                  <a:cubicBezTo>
                    <a:pt x="2777" y="8099"/>
                    <a:pt x="2503" y="7087"/>
                    <a:pt x="2182" y="6075"/>
                  </a:cubicBezTo>
                  <a:cubicBezTo>
                    <a:pt x="1551" y="4062"/>
                    <a:pt x="848" y="2074"/>
                    <a:pt x="217" y="74"/>
                  </a:cubicBezTo>
                  <a:cubicBezTo>
                    <a:pt x="203" y="23"/>
                    <a:pt x="165" y="0"/>
                    <a:pt x="126"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4" name="Google Shape;352;p36"/>
            <p:cNvSpPr/>
            <p:nvPr/>
          </p:nvSpPr>
          <p:spPr>
            <a:xfrm>
              <a:off x="7273141" y="3496516"/>
              <a:ext cx="214214" cy="709034"/>
            </a:xfrm>
            <a:custGeom>
              <a:avLst/>
              <a:gdLst/>
              <a:ahLst/>
              <a:cxnLst/>
              <a:rect l="l" t="t" r="r" b="b"/>
              <a:pathLst>
                <a:path w="3091" h="10231" extrusionOk="0">
                  <a:moveTo>
                    <a:pt x="114" y="1"/>
                  </a:moveTo>
                  <a:cubicBezTo>
                    <a:pt x="65" y="1"/>
                    <a:pt x="0" y="52"/>
                    <a:pt x="17" y="127"/>
                  </a:cubicBezTo>
                  <a:cubicBezTo>
                    <a:pt x="517" y="1794"/>
                    <a:pt x="1077" y="3425"/>
                    <a:pt x="1482" y="5128"/>
                  </a:cubicBezTo>
                  <a:cubicBezTo>
                    <a:pt x="1684" y="5973"/>
                    <a:pt x="1875" y="6818"/>
                    <a:pt x="2101" y="7652"/>
                  </a:cubicBezTo>
                  <a:cubicBezTo>
                    <a:pt x="2327" y="8485"/>
                    <a:pt x="2648" y="9307"/>
                    <a:pt x="2827" y="10140"/>
                  </a:cubicBezTo>
                  <a:cubicBezTo>
                    <a:pt x="2842" y="10202"/>
                    <a:pt x="2895" y="10230"/>
                    <a:pt x="2949" y="10230"/>
                  </a:cubicBezTo>
                  <a:cubicBezTo>
                    <a:pt x="3019" y="10230"/>
                    <a:pt x="3091" y="10181"/>
                    <a:pt x="3077" y="10092"/>
                  </a:cubicBezTo>
                  <a:cubicBezTo>
                    <a:pt x="2994" y="9199"/>
                    <a:pt x="2994" y="8307"/>
                    <a:pt x="2815" y="7437"/>
                  </a:cubicBezTo>
                  <a:cubicBezTo>
                    <a:pt x="2648" y="6580"/>
                    <a:pt x="2422" y="5723"/>
                    <a:pt x="2160" y="4901"/>
                  </a:cubicBezTo>
                  <a:cubicBezTo>
                    <a:pt x="1613" y="3270"/>
                    <a:pt x="982" y="1556"/>
                    <a:pt x="160" y="32"/>
                  </a:cubicBezTo>
                  <a:cubicBezTo>
                    <a:pt x="153" y="10"/>
                    <a:pt x="135" y="1"/>
                    <a:pt x="114"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5" name="Google Shape;353;p36"/>
            <p:cNvSpPr/>
            <p:nvPr/>
          </p:nvSpPr>
          <p:spPr>
            <a:xfrm>
              <a:off x="7369125" y="3492289"/>
              <a:ext cx="203195" cy="614505"/>
            </a:xfrm>
            <a:custGeom>
              <a:avLst/>
              <a:gdLst/>
              <a:ahLst/>
              <a:cxnLst/>
              <a:rect l="l" t="t" r="r" b="b"/>
              <a:pathLst>
                <a:path w="2932" h="8867" extrusionOk="0">
                  <a:moveTo>
                    <a:pt x="101" y="1"/>
                  </a:moveTo>
                  <a:cubicBezTo>
                    <a:pt x="54" y="1"/>
                    <a:pt x="1" y="44"/>
                    <a:pt x="25" y="93"/>
                  </a:cubicBezTo>
                  <a:cubicBezTo>
                    <a:pt x="323" y="759"/>
                    <a:pt x="609" y="1450"/>
                    <a:pt x="799" y="2164"/>
                  </a:cubicBezTo>
                  <a:cubicBezTo>
                    <a:pt x="1001" y="2903"/>
                    <a:pt x="1180" y="3653"/>
                    <a:pt x="1382" y="4391"/>
                  </a:cubicBezTo>
                  <a:cubicBezTo>
                    <a:pt x="1811" y="5843"/>
                    <a:pt x="2311" y="7272"/>
                    <a:pt x="2573" y="8737"/>
                  </a:cubicBezTo>
                  <a:cubicBezTo>
                    <a:pt x="2589" y="8826"/>
                    <a:pt x="2663" y="8867"/>
                    <a:pt x="2738" y="8867"/>
                  </a:cubicBezTo>
                  <a:cubicBezTo>
                    <a:pt x="2834" y="8867"/>
                    <a:pt x="2932" y="8802"/>
                    <a:pt x="2918" y="8689"/>
                  </a:cubicBezTo>
                  <a:cubicBezTo>
                    <a:pt x="2692" y="7153"/>
                    <a:pt x="2514" y="5665"/>
                    <a:pt x="2037" y="4188"/>
                  </a:cubicBezTo>
                  <a:cubicBezTo>
                    <a:pt x="1585" y="2748"/>
                    <a:pt x="823" y="1390"/>
                    <a:pt x="156" y="33"/>
                  </a:cubicBezTo>
                  <a:cubicBezTo>
                    <a:pt x="145" y="10"/>
                    <a:pt x="124" y="1"/>
                    <a:pt x="101"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6" name="Google Shape;354;p36"/>
            <p:cNvSpPr/>
            <p:nvPr/>
          </p:nvSpPr>
          <p:spPr>
            <a:xfrm>
              <a:off x="7474327" y="3472053"/>
              <a:ext cx="166395" cy="541599"/>
            </a:xfrm>
            <a:custGeom>
              <a:avLst/>
              <a:gdLst/>
              <a:ahLst/>
              <a:cxnLst/>
              <a:rect l="l" t="t" r="r" b="b"/>
              <a:pathLst>
                <a:path w="2401" h="7815" extrusionOk="0">
                  <a:moveTo>
                    <a:pt x="144" y="1"/>
                  </a:moveTo>
                  <a:cubicBezTo>
                    <a:pt x="67" y="1"/>
                    <a:pt x="1" y="73"/>
                    <a:pt x="43" y="158"/>
                  </a:cubicBezTo>
                  <a:cubicBezTo>
                    <a:pt x="638" y="1337"/>
                    <a:pt x="996" y="2587"/>
                    <a:pt x="1341" y="3849"/>
                  </a:cubicBezTo>
                  <a:cubicBezTo>
                    <a:pt x="1686" y="5100"/>
                    <a:pt x="2008" y="6374"/>
                    <a:pt x="2067" y="7659"/>
                  </a:cubicBezTo>
                  <a:cubicBezTo>
                    <a:pt x="2073" y="7764"/>
                    <a:pt x="2152" y="7814"/>
                    <a:pt x="2231" y="7814"/>
                  </a:cubicBezTo>
                  <a:cubicBezTo>
                    <a:pt x="2316" y="7814"/>
                    <a:pt x="2401" y="7758"/>
                    <a:pt x="2401" y="7647"/>
                  </a:cubicBezTo>
                  <a:cubicBezTo>
                    <a:pt x="2401" y="6290"/>
                    <a:pt x="2353" y="4957"/>
                    <a:pt x="1984" y="3647"/>
                  </a:cubicBezTo>
                  <a:cubicBezTo>
                    <a:pt x="1603" y="2349"/>
                    <a:pt x="936" y="1171"/>
                    <a:pt x="234" y="39"/>
                  </a:cubicBezTo>
                  <a:cubicBezTo>
                    <a:pt x="206" y="12"/>
                    <a:pt x="174" y="1"/>
                    <a:pt x="144"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7" name="Google Shape;355;p36"/>
            <p:cNvSpPr/>
            <p:nvPr/>
          </p:nvSpPr>
          <p:spPr>
            <a:xfrm>
              <a:off x="7637673" y="3465538"/>
              <a:ext cx="127655" cy="458020"/>
            </a:xfrm>
            <a:custGeom>
              <a:avLst/>
              <a:gdLst/>
              <a:ahLst/>
              <a:cxnLst/>
              <a:rect l="l" t="t" r="r" b="b"/>
              <a:pathLst>
                <a:path w="1842" h="6609" extrusionOk="0">
                  <a:moveTo>
                    <a:pt x="79" y="1"/>
                  </a:moveTo>
                  <a:cubicBezTo>
                    <a:pt x="40" y="1"/>
                    <a:pt x="1" y="41"/>
                    <a:pt x="8" y="98"/>
                  </a:cubicBezTo>
                  <a:cubicBezTo>
                    <a:pt x="222" y="1229"/>
                    <a:pt x="317" y="2336"/>
                    <a:pt x="603" y="3455"/>
                  </a:cubicBezTo>
                  <a:cubicBezTo>
                    <a:pt x="853" y="4467"/>
                    <a:pt x="1079" y="5610"/>
                    <a:pt x="1591" y="6539"/>
                  </a:cubicBezTo>
                  <a:cubicBezTo>
                    <a:pt x="1618" y="6588"/>
                    <a:pt x="1659" y="6608"/>
                    <a:pt x="1701" y="6608"/>
                  </a:cubicBezTo>
                  <a:cubicBezTo>
                    <a:pt x="1771" y="6608"/>
                    <a:pt x="1841" y="6550"/>
                    <a:pt x="1841" y="6468"/>
                  </a:cubicBezTo>
                  <a:cubicBezTo>
                    <a:pt x="1841" y="5408"/>
                    <a:pt x="1484" y="4289"/>
                    <a:pt x="1234" y="3277"/>
                  </a:cubicBezTo>
                  <a:cubicBezTo>
                    <a:pt x="948" y="2181"/>
                    <a:pt x="496" y="1157"/>
                    <a:pt x="139" y="62"/>
                  </a:cubicBezTo>
                  <a:cubicBezTo>
                    <a:pt x="129" y="19"/>
                    <a:pt x="104" y="1"/>
                    <a:pt x="79"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8" name="Google Shape;356;p36"/>
            <p:cNvSpPr/>
            <p:nvPr/>
          </p:nvSpPr>
          <p:spPr>
            <a:xfrm>
              <a:off x="7881619" y="3478498"/>
              <a:ext cx="50383" cy="234589"/>
            </a:xfrm>
            <a:custGeom>
              <a:avLst/>
              <a:gdLst/>
              <a:ahLst/>
              <a:cxnLst/>
              <a:rect l="l" t="t" r="r" b="b"/>
              <a:pathLst>
                <a:path w="727" h="3385" extrusionOk="0">
                  <a:moveTo>
                    <a:pt x="173" y="1"/>
                  </a:moveTo>
                  <a:cubicBezTo>
                    <a:pt x="137" y="1"/>
                    <a:pt x="107" y="22"/>
                    <a:pt x="107" y="65"/>
                  </a:cubicBezTo>
                  <a:cubicBezTo>
                    <a:pt x="48" y="566"/>
                    <a:pt x="0" y="1078"/>
                    <a:pt x="12" y="1589"/>
                  </a:cubicBezTo>
                  <a:cubicBezTo>
                    <a:pt x="36" y="2173"/>
                    <a:pt x="298" y="2685"/>
                    <a:pt x="369" y="3268"/>
                  </a:cubicBezTo>
                  <a:cubicBezTo>
                    <a:pt x="381" y="3346"/>
                    <a:pt x="447" y="3384"/>
                    <a:pt x="506" y="3384"/>
                  </a:cubicBezTo>
                  <a:cubicBezTo>
                    <a:pt x="566" y="3384"/>
                    <a:pt x="619" y="3346"/>
                    <a:pt x="607" y="3268"/>
                  </a:cubicBezTo>
                  <a:cubicBezTo>
                    <a:pt x="572" y="2709"/>
                    <a:pt x="726" y="2149"/>
                    <a:pt x="655" y="1589"/>
                  </a:cubicBezTo>
                  <a:cubicBezTo>
                    <a:pt x="584" y="1089"/>
                    <a:pt x="453" y="566"/>
                    <a:pt x="286" y="89"/>
                  </a:cubicBezTo>
                  <a:cubicBezTo>
                    <a:pt x="266" y="31"/>
                    <a:pt x="215" y="1"/>
                    <a:pt x="173"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9" name="Google Shape;357;p36"/>
            <p:cNvSpPr/>
            <p:nvPr/>
          </p:nvSpPr>
          <p:spPr>
            <a:xfrm>
              <a:off x="7818900" y="3806993"/>
              <a:ext cx="350740" cy="40265"/>
            </a:xfrm>
            <a:custGeom>
              <a:avLst/>
              <a:gdLst/>
              <a:ahLst/>
              <a:cxnLst/>
              <a:rect l="l" t="t" r="r" b="b"/>
              <a:pathLst>
                <a:path w="5061" h="581" extrusionOk="0">
                  <a:moveTo>
                    <a:pt x="1174" y="1"/>
                  </a:moveTo>
                  <a:cubicBezTo>
                    <a:pt x="801" y="1"/>
                    <a:pt x="429" y="26"/>
                    <a:pt x="60" y="88"/>
                  </a:cubicBezTo>
                  <a:cubicBezTo>
                    <a:pt x="0" y="112"/>
                    <a:pt x="12" y="195"/>
                    <a:pt x="60" y="207"/>
                  </a:cubicBezTo>
                  <a:cubicBezTo>
                    <a:pt x="798" y="445"/>
                    <a:pt x="1667" y="540"/>
                    <a:pt x="2441" y="564"/>
                  </a:cubicBezTo>
                  <a:cubicBezTo>
                    <a:pt x="2662" y="577"/>
                    <a:pt x="2884" y="581"/>
                    <a:pt x="3106" y="581"/>
                  </a:cubicBezTo>
                  <a:cubicBezTo>
                    <a:pt x="3606" y="581"/>
                    <a:pt x="4108" y="559"/>
                    <a:pt x="4607" y="559"/>
                  </a:cubicBezTo>
                  <a:cubicBezTo>
                    <a:pt x="4734" y="559"/>
                    <a:pt x="4862" y="561"/>
                    <a:pt x="4989" y="564"/>
                  </a:cubicBezTo>
                  <a:cubicBezTo>
                    <a:pt x="5049" y="564"/>
                    <a:pt x="5060" y="445"/>
                    <a:pt x="5001" y="445"/>
                  </a:cubicBezTo>
                  <a:cubicBezTo>
                    <a:pt x="3748" y="298"/>
                    <a:pt x="2452" y="1"/>
                    <a:pt x="1174"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0" name="Google Shape;358;p36"/>
            <p:cNvSpPr/>
            <p:nvPr/>
          </p:nvSpPr>
          <p:spPr>
            <a:xfrm>
              <a:off x="6126528" y="5575395"/>
              <a:ext cx="1348211" cy="274646"/>
            </a:xfrm>
            <a:custGeom>
              <a:avLst/>
              <a:gdLst/>
              <a:ahLst/>
              <a:cxnLst/>
              <a:rect l="l" t="t" r="r" b="b"/>
              <a:pathLst>
                <a:path w="19454" h="3963" extrusionOk="0">
                  <a:moveTo>
                    <a:pt x="466" y="0"/>
                  </a:moveTo>
                  <a:cubicBezTo>
                    <a:pt x="414" y="0"/>
                    <a:pt x="362" y="1"/>
                    <a:pt x="310" y="3"/>
                  </a:cubicBezTo>
                  <a:cubicBezTo>
                    <a:pt x="60" y="15"/>
                    <a:pt x="1" y="396"/>
                    <a:pt x="262" y="455"/>
                  </a:cubicBezTo>
                  <a:cubicBezTo>
                    <a:pt x="1048" y="634"/>
                    <a:pt x="1870" y="634"/>
                    <a:pt x="2656" y="788"/>
                  </a:cubicBezTo>
                  <a:cubicBezTo>
                    <a:pt x="3430" y="931"/>
                    <a:pt x="4192" y="1098"/>
                    <a:pt x="4965" y="1265"/>
                  </a:cubicBezTo>
                  <a:cubicBezTo>
                    <a:pt x="6561" y="1574"/>
                    <a:pt x="8156" y="1872"/>
                    <a:pt x="9740" y="2170"/>
                  </a:cubicBezTo>
                  <a:cubicBezTo>
                    <a:pt x="11311" y="2455"/>
                    <a:pt x="12871" y="2801"/>
                    <a:pt x="14443" y="3063"/>
                  </a:cubicBezTo>
                  <a:cubicBezTo>
                    <a:pt x="16050" y="3348"/>
                    <a:pt x="17681" y="3598"/>
                    <a:pt x="19265" y="3956"/>
                  </a:cubicBezTo>
                  <a:cubicBezTo>
                    <a:pt x="19280" y="3960"/>
                    <a:pt x="19294" y="3962"/>
                    <a:pt x="19308" y="3962"/>
                  </a:cubicBezTo>
                  <a:cubicBezTo>
                    <a:pt x="19427" y="3962"/>
                    <a:pt x="19453" y="3785"/>
                    <a:pt x="19324" y="3753"/>
                  </a:cubicBezTo>
                  <a:cubicBezTo>
                    <a:pt x="17765" y="3265"/>
                    <a:pt x="16217" y="2753"/>
                    <a:pt x="14645" y="2289"/>
                  </a:cubicBezTo>
                  <a:cubicBezTo>
                    <a:pt x="13074" y="1824"/>
                    <a:pt x="11490" y="1491"/>
                    <a:pt x="9907" y="1158"/>
                  </a:cubicBezTo>
                  <a:cubicBezTo>
                    <a:pt x="8335" y="824"/>
                    <a:pt x="6751" y="562"/>
                    <a:pt x="5156" y="396"/>
                  </a:cubicBezTo>
                  <a:cubicBezTo>
                    <a:pt x="4346" y="312"/>
                    <a:pt x="3537" y="265"/>
                    <a:pt x="2715" y="205"/>
                  </a:cubicBezTo>
                  <a:cubicBezTo>
                    <a:pt x="1970" y="149"/>
                    <a:pt x="1204" y="0"/>
                    <a:pt x="466"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1" name="Google Shape;359;p36"/>
            <p:cNvSpPr/>
            <p:nvPr/>
          </p:nvSpPr>
          <p:spPr>
            <a:xfrm>
              <a:off x="6275044" y="5430829"/>
              <a:ext cx="1409128" cy="302436"/>
            </a:xfrm>
            <a:custGeom>
              <a:avLst/>
              <a:gdLst/>
              <a:ahLst/>
              <a:cxnLst/>
              <a:rect l="l" t="t" r="r" b="b"/>
              <a:pathLst>
                <a:path w="20333" h="4364" extrusionOk="0">
                  <a:moveTo>
                    <a:pt x="657" y="0"/>
                  </a:moveTo>
                  <a:cubicBezTo>
                    <a:pt x="500" y="0"/>
                    <a:pt x="343" y="13"/>
                    <a:pt x="191" y="53"/>
                  </a:cubicBezTo>
                  <a:cubicBezTo>
                    <a:pt x="13" y="112"/>
                    <a:pt x="1" y="350"/>
                    <a:pt x="144" y="446"/>
                  </a:cubicBezTo>
                  <a:cubicBezTo>
                    <a:pt x="477" y="624"/>
                    <a:pt x="870" y="648"/>
                    <a:pt x="1251" y="731"/>
                  </a:cubicBezTo>
                  <a:cubicBezTo>
                    <a:pt x="1668" y="815"/>
                    <a:pt x="2084" y="922"/>
                    <a:pt x="2501" y="1029"/>
                  </a:cubicBezTo>
                  <a:cubicBezTo>
                    <a:pt x="3287" y="1220"/>
                    <a:pt x="4085" y="1362"/>
                    <a:pt x="4894" y="1529"/>
                  </a:cubicBezTo>
                  <a:cubicBezTo>
                    <a:pt x="6513" y="1862"/>
                    <a:pt x="8133" y="2243"/>
                    <a:pt x="9776" y="2553"/>
                  </a:cubicBezTo>
                  <a:cubicBezTo>
                    <a:pt x="10621" y="2720"/>
                    <a:pt x="11490" y="2815"/>
                    <a:pt x="12336" y="2934"/>
                  </a:cubicBezTo>
                  <a:cubicBezTo>
                    <a:pt x="13181" y="3053"/>
                    <a:pt x="14026" y="3232"/>
                    <a:pt x="14883" y="3386"/>
                  </a:cubicBezTo>
                  <a:cubicBezTo>
                    <a:pt x="16634" y="3732"/>
                    <a:pt x="18396" y="4041"/>
                    <a:pt x="20146" y="4363"/>
                  </a:cubicBezTo>
                  <a:cubicBezTo>
                    <a:pt x="20150" y="4363"/>
                    <a:pt x="20154" y="4363"/>
                    <a:pt x="20158" y="4363"/>
                  </a:cubicBezTo>
                  <a:cubicBezTo>
                    <a:pt x="20303" y="4363"/>
                    <a:pt x="20333" y="4160"/>
                    <a:pt x="20206" y="4137"/>
                  </a:cubicBezTo>
                  <a:cubicBezTo>
                    <a:pt x="18467" y="3720"/>
                    <a:pt x="16741" y="3315"/>
                    <a:pt x="15003" y="2934"/>
                  </a:cubicBezTo>
                  <a:cubicBezTo>
                    <a:pt x="13288" y="2541"/>
                    <a:pt x="11621" y="2041"/>
                    <a:pt x="9919" y="1624"/>
                  </a:cubicBezTo>
                  <a:cubicBezTo>
                    <a:pt x="8287" y="1220"/>
                    <a:pt x="6632" y="850"/>
                    <a:pt x="4966" y="505"/>
                  </a:cubicBezTo>
                  <a:cubicBezTo>
                    <a:pt x="4180" y="338"/>
                    <a:pt x="3406" y="207"/>
                    <a:pt x="2620" y="136"/>
                  </a:cubicBezTo>
                  <a:cubicBezTo>
                    <a:pt x="2180" y="100"/>
                    <a:pt x="1763" y="77"/>
                    <a:pt x="1334" y="41"/>
                  </a:cubicBezTo>
                  <a:cubicBezTo>
                    <a:pt x="1110" y="27"/>
                    <a:pt x="882" y="0"/>
                    <a:pt x="657"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2" name="Google Shape;360;p36"/>
            <p:cNvSpPr/>
            <p:nvPr/>
          </p:nvSpPr>
          <p:spPr>
            <a:xfrm>
              <a:off x="6391819" y="5298668"/>
              <a:ext cx="1503033" cy="281853"/>
            </a:xfrm>
            <a:custGeom>
              <a:avLst/>
              <a:gdLst/>
              <a:ahLst/>
              <a:cxnLst/>
              <a:rect l="l" t="t" r="r" b="b"/>
              <a:pathLst>
                <a:path w="21688" h="4067" extrusionOk="0">
                  <a:moveTo>
                    <a:pt x="342" y="0"/>
                  </a:moveTo>
                  <a:cubicBezTo>
                    <a:pt x="116" y="0"/>
                    <a:pt x="1" y="315"/>
                    <a:pt x="221" y="436"/>
                  </a:cubicBezTo>
                  <a:cubicBezTo>
                    <a:pt x="1018" y="900"/>
                    <a:pt x="1923" y="1245"/>
                    <a:pt x="2792" y="1591"/>
                  </a:cubicBezTo>
                  <a:cubicBezTo>
                    <a:pt x="3614" y="1924"/>
                    <a:pt x="4459" y="2162"/>
                    <a:pt x="5317" y="2400"/>
                  </a:cubicBezTo>
                  <a:cubicBezTo>
                    <a:pt x="7079" y="2876"/>
                    <a:pt x="8865" y="3174"/>
                    <a:pt x="10662" y="3448"/>
                  </a:cubicBezTo>
                  <a:cubicBezTo>
                    <a:pt x="13249" y="3859"/>
                    <a:pt x="15861" y="4067"/>
                    <a:pt x="18475" y="4067"/>
                  </a:cubicBezTo>
                  <a:cubicBezTo>
                    <a:pt x="19494" y="4067"/>
                    <a:pt x="20514" y="4035"/>
                    <a:pt x="21533" y="3972"/>
                  </a:cubicBezTo>
                  <a:cubicBezTo>
                    <a:pt x="21688" y="3960"/>
                    <a:pt x="21688" y="3710"/>
                    <a:pt x="21509" y="3710"/>
                  </a:cubicBezTo>
                  <a:cubicBezTo>
                    <a:pt x="17913" y="3686"/>
                    <a:pt x="14306" y="3329"/>
                    <a:pt x="10770" y="2650"/>
                  </a:cubicBezTo>
                  <a:cubicBezTo>
                    <a:pt x="9007" y="2317"/>
                    <a:pt x="7305" y="1841"/>
                    <a:pt x="5578" y="1364"/>
                  </a:cubicBezTo>
                  <a:cubicBezTo>
                    <a:pt x="4709" y="1126"/>
                    <a:pt x="3852" y="864"/>
                    <a:pt x="2971" y="650"/>
                  </a:cubicBezTo>
                  <a:cubicBezTo>
                    <a:pt x="2102" y="448"/>
                    <a:pt x="1257" y="198"/>
                    <a:pt x="399" y="7"/>
                  </a:cubicBezTo>
                  <a:cubicBezTo>
                    <a:pt x="379" y="3"/>
                    <a:pt x="360" y="0"/>
                    <a:pt x="342"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3" name="Google Shape;361;p36"/>
            <p:cNvSpPr/>
            <p:nvPr/>
          </p:nvSpPr>
          <p:spPr>
            <a:xfrm>
              <a:off x="6212325" y="5490845"/>
              <a:ext cx="1485430" cy="342424"/>
            </a:xfrm>
            <a:custGeom>
              <a:avLst/>
              <a:gdLst/>
              <a:ahLst/>
              <a:cxnLst/>
              <a:rect l="l" t="t" r="r" b="b"/>
              <a:pathLst>
                <a:path w="21434" h="4941" extrusionOk="0">
                  <a:moveTo>
                    <a:pt x="1130" y="1"/>
                  </a:moveTo>
                  <a:cubicBezTo>
                    <a:pt x="857" y="1"/>
                    <a:pt x="583" y="7"/>
                    <a:pt x="310" y="20"/>
                  </a:cubicBezTo>
                  <a:cubicBezTo>
                    <a:pt x="1" y="44"/>
                    <a:pt x="13" y="484"/>
                    <a:pt x="322" y="508"/>
                  </a:cubicBezTo>
                  <a:cubicBezTo>
                    <a:pt x="2049" y="639"/>
                    <a:pt x="3727" y="1056"/>
                    <a:pt x="5430" y="1377"/>
                  </a:cubicBezTo>
                  <a:cubicBezTo>
                    <a:pt x="7133" y="1711"/>
                    <a:pt x="8859" y="2020"/>
                    <a:pt x="10574" y="2366"/>
                  </a:cubicBezTo>
                  <a:cubicBezTo>
                    <a:pt x="14157" y="3044"/>
                    <a:pt x="17682" y="4104"/>
                    <a:pt x="21230" y="4937"/>
                  </a:cubicBezTo>
                  <a:cubicBezTo>
                    <a:pt x="21240" y="4940"/>
                    <a:pt x="21250" y="4941"/>
                    <a:pt x="21259" y="4941"/>
                  </a:cubicBezTo>
                  <a:cubicBezTo>
                    <a:pt x="21391" y="4941"/>
                    <a:pt x="21434" y="4721"/>
                    <a:pt x="21289" y="4687"/>
                  </a:cubicBezTo>
                  <a:cubicBezTo>
                    <a:pt x="17717" y="3628"/>
                    <a:pt x="14122" y="2699"/>
                    <a:pt x="10574" y="1616"/>
                  </a:cubicBezTo>
                  <a:cubicBezTo>
                    <a:pt x="8895" y="1092"/>
                    <a:pt x="7192" y="782"/>
                    <a:pt x="5466" y="461"/>
                  </a:cubicBezTo>
                  <a:cubicBezTo>
                    <a:pt x="4042" y="180"/>
                    <a:pt x="2585" y="1"/>
                    <a:pt x="1130"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4" name="Google Shape;362;p36"/>
            <p:cNvSpPr/>
            <p:nvPr/>
          </p:nvSpPr>
          <p:spPr>
            <a:xfrm>
              <a:off x="6458072" y="5238721"/>
              <a:ext cx="1729721" cy="280814"/>
            </a:xfrm>
            <a:custGeom>
              <a:avLst/>
              <a:gdLst/>
              <a:ahLst/>
              <a:cxnLst/>
              <a:rect l="l" t="t" r="r" b="b"/>
              <a:pathLst>
                <a:path w="24959" h="4052" extrusionOk="0">
                  <a:moveTo>
                    <a:pt x="272" y="1"/>
                  </a:moveTo>
                  <a:cubicBezTo>
                    <a:pt x="35" y="1"/>
                    <a:pt x="1" y="421"/>
                    <a:pt x="253" y="467"/>
                  </a:cubicBezTo>
                  <a:cubicBezTo>
                    <a:pt x="2277" y="848"/>
                    <a:pt x="4337" y="1074"/>
                    <a:pt x="6349" y="1515"/>
                  </a:cubicBezTo>
                  <a:cubicBezTo>
                    <a:pt x="8385" y="1967"/>
                    <a:pt x="10421" y="2289"/>
                    <a:pt x="12481" y="2587"/>
                  </a:cubicBezTo>
                  <a:cubicBezTo>
                    <a:pt x="14517" y="2884"/>
                    <a:pt x="16553" y="3218"/>
                    <a:pt x="18589" y="3420"/>
                  </a:cubicBezTo>
                  <a:cubicBezTo>
                    <a:pt x="20636" y="3634"/>
                    <a:pt x="22672" y="3825"/>
                    <a:pt x="24708" y="4051"/>
                  </a:cubicBezTo>
                  <a:cubicBezTo>
                    <a:pt x="24923" y="4051"/>
                    <a:pt x="24958" y="3658"/>
                    <a:pt x="24744" y="3634"/>
                  </a:cubicBezTo>
                  <a:cubicBezTo>
                    <a:pt x="22720" y="3289"/>
                    <a:pt x="20696" y="2884"/>
                    <a:pt x="18684" y="2491"/>
                  </a:cubicBezTo>
                  <a:cubicBezTo>
                    <a:pt x="16648" y="2087"/>
                    <a:pt x="14588" y="1789"/>
                    <a:pt x="12540" y="1479"/>
                  </a:cubicBezTo>
                  <a:cubicBezTo>
                    <a:pt x="10468" y="1146"/>
                    <a:pt x="8409" y="860"/>
                    <a:pt x="6325" y="705"/>
                  </a:cubicBezTo>
                  <a:cubicBezTo>
                    <a:pt x="4301" y="539"/>
                    <a:pt x="2313" y="182"/>
                    <a:pt x="301" y="3"/>
                  </a:cubicBezTo>
                  <a:cubicBezTo>
                    <a:pt x="291" y="2"/>
                    <a:pt x="281" y="1"/>
                    <a:pt x="272"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5" name="Google Shape;363;p36"/>
            <p:cNvSpPr/>
            <p:nvPr/>
          </p:nvSpPr>
          <p:spPr>
            <a:xfrm>
              <a:off x="6507762" y="5152855"/>
              <a:ext cx="1725702" cy="317821"/>
            </a:xfrm>
            <a:custGeom>
              <a:avLst/>
              <a:gdLst/>
              <a:ahLst/>
              <a:cxnLst/>
              <a:rect l="l" t="t" r="r" b="b"/>
              <a:pathLst>
                <a:path w="24901" h="4586" extrusionOk="0">
                  <a:moveTo>
                    <a:pt x="7007" y="0"/>
                  </a:moveTo>
                  <a:cubicBezTo>
                    <a:pt x="6556" y="0"/>
                    <a:pt x="6105" y="9"/>
                    <a:pt x="5656" y="27"/>
                  </a:cubicBezTo>
                  <a:cubicBezTo>
                    <a:pt x="4739" y="51"/>
                    <a:pt x="3810" y="135"/>
                    <a:pt x="2893" y="218"/>
                  </a:cubicBezTo>
                  <a:cubicBezTo>
                    <a:pt x="2417" y="242"/>
                    <a:pt x="1941" y="289"/>
                    <a:pt x="1477" y="337"/>
                  </a:cubicBezTo>
                  <a:cubicBezTo>
                    <a:pt x="1048" y="373"/>
                    <a:pt x="596" y="373"/>
                    <a:pt x="203" y="539"/>
                  </a:cubicBezTo>
                  <a:cubicBezTo>
                    <a:pt x="36" y="611"/>
                    <a:pt x="0" y="885"/>
                    <a:pt x="215" y="909"/>
                  </a:cubicBezTo>
                  <a:cubicBezTo>
                    <a:pt x="398" y="945"/>
                    <a:pt x="589" y="959"/>
                    <a:pt x="783" y="959"/>
                  </a:cubicBezTo>
                  <a:cubicBezTo>
                    <a:pt x="1345" y="959"/>
                    <a:pt x="1937" y="843"/>
                    <a:pt x="2477" y="825"/>
                  </a:cubicBezTo>
                  <a:cubicBezTo>
                    <a:pt x="2755" y="813"/>
                    <a:pt x="3031" y="808"/>
                    <a:pt x="3309" y="808"/>
                  </a:cubicBezTo>
                  <a:cubicBezTo>
                    <a:pt x="3827" y="808"/>
                    <a:pt x="4347" y="826"/>
                    <a:pt x="4882" y="849"/>
                  </a:cubicBezTo>
                  <a:cubicBezTo>
                    <a:pt x="6489" y="932"/>
                    <a:pt x="8108" y="1063"/>
                    <a:pt x="9716" y="1206"/>
                  </a:cubicBezTo>
                  <a:cubicBezTo>
                    <a:pt x="11347" y="1361"/>
                    <a:pt x="12954" y="1623"/>
                    <a:pt x="14573" y="1885"/>
                  </a:cubicBezTo>
                  <a:cubicBezTo>
                    <a:pt x="16169" y="2123"/>
                    <a:pt x="17776" y="2421"/>
                    <a:pt x="19336" y="2814"/>
                  </a:cubicBezTo>
                  <a:cubicBezTo>
                    <a:pt x="21122" y="3278"/>
                    <a:pt x="22836" y="3980"/>
                    <a:pt x="24563" y="4576"/>
                  </a:cubicBezTo>
                  <a:cubicBezTo>
                    <a:pt x="24582" y="4582"/>
                    <a:pt x="24601" y="4585"/>
                    <a:pt x="24619" y="4585"/>
                  </a:cubicBezTo>
                  <a:cubicBezTo>
                    <a:pt x="24800" y="4585"/>
                    <a:pt x="24901" y="4281"/>
                    <a:pt x="24706" y="4195"/>
                  </a:cubicBezTo>
                  <a:cubicBezTo>
                    <a:pt x="23277" y="3504"/>
                    <a:pt x="21765" y="2980"/>
                    <a:pt x="20241" y="2492"/>
                  </a:cubicBezTo>
                  <a:cubicBezTo>
                    <a:pt x="18634" y="1992"/>
                    <a:pt x="17038" y="1468"/>
                    <a:pt x="15419" y="1051"/>
                  </a:cubicBezTo>
                  <a:cubicBezTo>
                    <a:pt x="12688" y="353"/>
                    <a:pt x="9833" y="0"/>
                    <a:pt x="7007"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6" name="Google Shape;364;p36"/>
            <p:cNvSpPr/>
            <p:nvPr/>
          </p:nvSpPr>
          <p:spPr>
            <a:xfrm>
              <a:off x="6660367" y="5037050"/>
              <a:ext cx="1473510" cy="272636"/>
            </a:xfrm>
            <a:custGeom>
              <a:avLst/>
              <a:gdLst/>
              <a:ahLst/>
              <a:cxnLst/>
              <a:rect l="l" t="t" r="r" b="b"/>
              <a:pathLst>
                <a:path w="21262" h="3934" extrusionOk="0">
                  <a:moveTo>
                    <a:pt x="5088" y="0"/>
                  </a:moveTo>
                  <a:cubicBezTo>
                    <a:pt x="4397" y="0"/>
                    <a:pt x="3708" y="28"/>
                    <a:pt x="3025" y="55"/>
                  </a:cubicBezTo>
                  <a:cubicBezTo>
                    <a:pt x="2120" y="79"/>
                    <a:pt x="1168" y="44"/>
                    <a:pt x="251" y="186"/>
                  </a:cubicBezTo>
                  <a:cubicBezTo>
                    <a:pt x="1" y="234"/>
                    <a:pt x="1" y="555"/>
                    <a:pt x="275" y="591"/>
                  </a:cubicBezTo>
                  <a:cubicBezTo>
                    <a:pt x="583" y="616"/>
                    <a:pt x="892" y="622"/>
                    <a:pt x="1201" y="622"/>
                  </a:cubicBezTo>
                  <a:cubicBezTo>
                    <a:pt x="1512" y="622"/>
                    <a:pt x="1823" y="616"/>
                    <a:pt x="2135" y="616"/>
                  </a:cubicBezTo>
                  <a:cubicBezTo>
                    <a:pt x="2408" y="616"/>
                    <a:pt x="2681" y="621"/>
                    <a:pt x="2954" y="639"/>
                  </a:cubicBezTo>
                  <a:cubicBezTo>
                    <a:pt x="3847" y="698"/>
                    <a:pt x="4740" y="794"/>
                    <a:pt x="5633" y="889"/>
                  </a:cubicBezTo>
                  <a:cubicBezTo>
                    <a:pt x="7371" y="1056"/>
                    <a:pt x="9097" y="1210"/>
                    <a:pt x="10824" y="1484"/>
                  </a:cubicBezTo>
                  <a:cubicBezTo>
                    <a:pt x="14276" y="2032"/>
                    <a:pt x="17717" y="2782"/>
                    <a:pt x="21015" y="3925"/>
                  </a:cubicBezTo>
                  <a:cubicBezTo>
                    <a:pt x="21028" y="3931"/>
                    <a:pt x="21041" y="3933"/>
                    <a:pt x="21053" y="3933"/>
                  </a:cubicBezTo>
                  <a:cubicBezTo>
                    <a:pt x="21169" y="3933"/>
                    <a:pt x="21261" y="3704"/>
                    <a:pt x="21111" y="3639"/>
                  </a:cubicBezTo>
                  <a:cubicBezTo>
                    <a:pt x="17813" y="2282"/>
                    <a:pt x="14443" y="1175"/>
                    <a:pt x="10931" y="591"/>
                  </a:cubicBezTo>
                  <a:cubicBezTo>
                    <a:pt x="9204" y="305"/>
                    <a:pt x="7442" y="67"/>
                    <a:pt x="5692" y="8"/>
                  </a:cubicBezTo>
                  <a:cubicBezTo>
                    <a:pt x="5491" y="2"/>
                    <a:pt x="5290" y="0"/>
                    <a:pt x="5088"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7" name="Google Shape;365;p36"/>
            <p:cNvSpPr/>
            <p:nvPr/>
          </p:nvSpPr>
          <p:spPr>
            <a:xfrm>
              <a:off x="6775063" y="4922700"/>
              <a:ext cx="1535605" cy="347136"/>
            </a:xfrm>
            <a:custGeom>
              <a:avLst/>
              <a:gdLst/>
              <a:ahLst/>
              <a:cxnLst/>
              <a:rect l="l" t="t" r="r" b="b"/>
              <a:pathLst>
                <a:path w="22158" h="5009" extrusionOk="0">
                  <a:moveTo>
                    <a:pt x="322" y="0"/>
                  </a:moveTo>
                  <a:cubicBezTo>
                    <a:pt x="76" y="0"/>
                    <a:pt x="1" y="351"/>
                    <a:pt x="251" y="420"/>
                  </a:cubicBezTo>
                  <a:cubicBezTo>
                    <a:pt x="1144" y="658"/>
                    <a:pt x="2025" y="932"/>
                    <a:pt x="2906" y="1217"/>
                  </a:cubicBezTo>
                  <a:cubicBezTo>
                    <a:pt x="3787" y="1491"/>
                    <a:pt x="4704" y="1646"/>
                    <a:pt x="5597" y="1824"/>
                  </a:cubicBezTo>
                  <a:cubicBezTo>
                    <a:pt x="7442" y="2205"/>
                    <a:pt x="9276" y="2586"/>
                    <a:pt x="11133" y="2944"/>
                  </a:cubicBezTo>
                  <a:cubicBezTo>
                    <a:pt x="12955" y="3277"/>
                    <a:pt x="14765" y="3622"/>
                    <a:pt x="16586" y="3991"/>
                  </a:cubicBezTo>
                  <a:cubicBezTo>
                    <a:pt x="18348" y="4349"/>
                    <a:pt x="20170" y="4861"/>
                    <a:pt x="21968" y="5003"/>
                  </a:cubicBezTo>
                  <a:cubicBezTo>
                    <a:pt x="21982" y="5007"/>
                    <a:pt x="21996" y="5009"/>
                    <a:pt x="22008" y="5009"/>
                  </a:cubicBezTo>
                  <a:cubicBezTo>
                    <a:pt x="22158" y="5009"/>
                    <a:pt x="22147" y="4761"/>
                    <a:pt x="22016" y="4706"/>
                  </a:cubicBezTo>
                  <a:cubicBezTo>
                    <a:pt x="20289" y="4110"/>
                    <a:pt x="18408" y="3837"/>
                    <a:pt x="16622" y="3420"/>
                  </a:cubicBezTo>
                  <a:cubicBezTo>
                    <a:pt x="14824" y="3015"/>
                    <a:pt x="13038" y="2586"/>
                    <a:pt x="11240" y="2146"/>
                  </a:cubicBezTo>
                  <a:cubicBezTo>
                    <a:pt x="9431" y="1717"/>
                    <a:pt x="7633" y="1313"/>
                    <a:pt x="5835" y="920"/>
                  </a:cubicBezTo>
                  <a:cubicBezTo>
                    <a:pt x="4954" y="717"/>
                    <a:pt x="4073" y="479"/>
                    <a:pt x="3204" y="384"/>
                  </a:cubicBezTo>
                  <a:cubicBezTo>
                    <a:pt x="2251" y="265"/>
                    <a:pt x="1311" y="170"/>
                    <a:pt x="358" y="3"/>
                  </a:cubicBezTo>
                  <a:cubicBezTo>
                    <a:pt x="346" y="1"/>
                    <a:pt x="334" y="0"/>
                    <a:pt x="322"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8" name="Google Shape;366;p36"/>
            <p:cNvSpPr/>
            <p:nvPr/>
          </p:nvSpPr>
          <p:spPr>
            <a:xfrm>
              <a:off x="6826693" y="4850764"/>
              <a:ext cx="1485915" cy="295922"/>
            </a:xfrm>
            <a:custGeom>
              <a:avLst/>
              <a:gdLst/>
              <a:ahLst/>
              <a:cxnLst/>
              <a:rect l="l" t="t" r="r" b="b"/>
              <a:pathLst>
                <a:path w="21441" h="4270" extrusionOk="0">
                  <a:moveTo>
                    <a:pt x="394" y="0"/>
                  </a:moveTo>
                  <a:cubicBezTo>
                    <a:pt x="100" y="0"/>
                    <a:pt x="0" y="461"/>
                    <a:pt x="316" y="517"/>
                  </a:cubicBezTo>
                  <a:cubicBezTo>
                    <a:pt x="2066" y="850"/>
                    <a:pt x="3828" y="1196"/>
                    <a:pt x="5554" y="1660"/>
                  </a:cubicBezTo>
                  <a:cubicBezTo>
                    <a:pt x="7233" y="2124"/>
                    <a:pt x="8971" y="2374"/>
                    <a:pt x="10674" y="2684"/>
                  </a:cubicBezTo>
                  <a:cubicBezTo>
                    <a:pt x="14151" y="3339"/>
                    <a:pt x="17663" y="3827"/>
                    <a:pt x="21175" y="4267"/>
                  </a:cubicBezTo>
                  <a:cubicBezTo>
                    <a:pt x="21184" y="4269"/>
                    <a:pt x="21193" y="4269"/>
                    <a:pt x="21202" y="4269"/>
                  </a:cubicBezTo>
                  <a:cubicBezTo>
                    <a:pt x="21373" y="4269"/>
                    <a:pt x="21441" y="4051"/>
                    <a:pt x="21271" y="4005"/>
                  </a:cubicBezTo>
                  <a:cubicBezTo>
                    <a:pt x="17842" y="3148"/>
                    <a:pt x="14401" y="2351"/>
                    <a:pt x="10936" y="1708"/>
                  </a:cubicBezTo>
                  <a:cubicBezTo>
                    <a:pt x="9245" y="1386"/>
                    <a:pt x="7555" y="1017"/>
                    <a:pt x="5852" y="827"/>
                  </a:cubicBezTo>
                  <a:cubicBezTo>
                    <a:pt x="4030" y="612"/>
                    <a:pt x="2244" y="315"/>
                    <a:pt x="446" y="5"/>
                  </a:cubicBezTo>
                  <a:cubicBezTo>
                    <a:pt x="428" y="2"/>
                    <a:pt x="411" y="0"/>
                    <a:pt x="394"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9" name="Google Shape;367;p36"/>
            <p:cNvSpPr/>
            <p:nvPr/>
          </p:nvSpPr>
          <p:spPr>
            <a:xfrm>
              <a:off x="6928568" y="4758037"/>
              <a:ext cx="1229496" cy="262241"/>
            </a:xfrm>
            <a:custGeom>
              <a:avLst/>
              <a:gdLst/>
              <a:ahLst/>
              <a:cxnLst/>
              <a:rect l="l" t="t" r="r" b="b"/>
              <a:pathLst>
                <a:path w="17741" h="3784" extrusionOk="0">
                  <a:moveTo>
                    <a:pt x="583" y="0"/>
                  </a:moveTo>
                  <a:cubicBezTo>
                    <a:pt x="486" y="0"/>
                    <a:pt x="390" y="6"/>
                    <a:pt x="298" y="21"/>
                  </a:cubicBezTo>
                  <a:cubicBezTo>
                    <a:pt x="48" y="57"/>
                    <a:pt x="0" y="355"/>
                    <a:pt x="250" y="462"/>
                  </a:cubicBezTo>
                  <a:cubicBezTo>
                    <a:pt x="608" y="605"/>
                    <a:pt x="1001" y="605"/>
                    <a:pt x="1370" y="676"/>
                  </a:cubicBezTo>
                  <a:cubicBezTo>
                    <a:pt x="1715" y="736"/>
                    <a:pt x="2036" y="843"/>
                    <a:pt x="2382" y="926"/>
                  </a:cubicBezTo>
                  <a:cubicBezTo>
                    <a:pt x="3096" y="1105"/>
                    <a:pt x="3810" y="1212"/>
                    <a:pt x="4537" y="1319"/>
                  </a:cubicBezTo>
                  <a:cubicBezTo>
                    <a:pt x="5989" y="1533"/>
                    <a:pt x="7430" y="1795"/>
                    <a:pt x="8871" y="2045"/>
                  </a:cubicBezTo>
                  <a:cubicBezTo>
                    <a:pt x="10311" y="2295"/>
                    <a:pt x="11776" y="2474"/>
                    <a:pt x="13216" y="2784"/>
                  </a:cubicBezTo>
                  <a:cubicBezTo>
                    <a:pt x="14645" y="3081"/>
                    <a:pt x="16074" y="3438"/>
                    <a:pt x="17503" y="3784"/>
                  </a:cubicBezTo>
                  <a:cubicBezTo>
                    <a:pt x="17681" y="3784"/>
                    <a:pt x="17741" y="3534"/>
                    <a:pt x="17562" y="3474"/>
                  </a:cubicBezTo>
                  <a:cubicBezTo>
                    <a:pt x="16169" y="2998"/>
                    <a:pt x="14764" y="2605"/>
                    <a:pt x="13347" y="2224"/>
                  </a:cubicBezTo>
                  <a:cubicBezTo>
                    <a:pt x="11907" y="1819"/>
                    <a:pt x="10478" y="1367"/>
                    <a:pt x="9025" y="1057"/>
                  </a:cubicBezTo>
                  <a:cubicBezTo>
                    <a:pt x="7597" y="748"/>
                    <a:pt x="6144" y="510"/>
                    <a:pt x="4691" y="283"/>
                  </a:cubicBezTo>
                  <a:cubicBezTo>
                    <a:pt x="3989" y="176"/>
                    <a:pt x="3275" y="81"/>
                    <a:pt x="2560" y="57"/>
                  </a:cubicBezTo>
                  <a:cubicBezTo>
                    <a:pt x="2314" y="57"/>
                    <a:pt x="2058" y="68"/>
                    <a:pt x="1804" y="68"/>
                  </a:cubicBezTo>
                  <a:cubicBezTo>
                    <a:pt x="1678" y="68"/>
                    <a:pt x="1552" y="65"/>
                    <a:pt x="1429" y="57"/>
                  </a:cubicBezTo>
                  <a:cubicBezTo>
                    <a:pt x="1155" y="48"/>
                    <a:pt x="862" y="0"/>
                    <a:pt x="583"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0" name="Google Shape;368;p36"/>
            <p:cNvSpPr/>
            <p:nvPr/>
          </p:nvSpPr>
          <p:spPr>
            <a:xfrm>
              <a:off x="7022889" y="4661013"/>
              <a:ext cx="1055200" cy="224194"/>
            </a:xfrm>
            <a:custGeom>
              <a:avLst/>
              <a:gdLst/>
              <a:ahLst/>
              <a:cxnLst/>
              <a:rect l="l" t="t" r="r" b="b"/>
              <a:pathLst>
                <a:path w="15226" h="3235" extrusionOk="0">
                  <a:moveTo>
                    <a:pt x="264" y="0"/>
                  </a:moveTo>
                  <a:cubicBezTo>
                    <a:pt x="69" y="0"/>
                    <a:pt x="0" y="306"/>
                    <a:pt x="223" y="362"/>
                  </a:cubicBezTo>
                  <a:cubicBezTo>
                    <a:pt x="854" y="493"/>
                    <a:pt x="1497" y="612"/>
                    <a:pt x="2128" y="802"/>
                  </a:cubicBezTo>
                  <a:cubicBezTo>
                    <a:pt x="2723" y="981"/>
                    <a:pt x="3259" y="1279"/>
                    <a:pt x="3854" y="1433"/>
                  </a:cubicBezTo>
                  <a:cubicBezTo>
                    <a:pt x="5057" y="1731"/>
                    <a:pt x="6295" y="1921"/>
                    <a:pt x="7498" y="2148"/>
                  </a:cubicBezTo>
                  <a:cubicBezTo>
                    <a:pt x="9962" y="2588"/>
                    <a:pt x="12486" y="2814"/>
                    <a:pt x="14963" y="3231"/>
                  </a:cubicBezTo>
                  <a:cubicBezTo>
                    <a:pt x="14975" y="3233"/>
                    <a:pt x="14987" y="3234"/>
                    <a:pt x="14998" y="3234"/>
                  </a:cubicBezTo>
                  <a:cubicBezTo>
                    <a:pt x="15173" y="3234"/>
                    <a:pt x="15226" y="2991"/>
                    <a:pt x="15058" y="2957"/>
                  </a:cubicBezTo>
                  <a:cubicBezTo>
                    <a:pt x="12617" y="2398"/>
                    <a:pt x="10224" y="1660"/>
                    <a:pt x="7783" y="1136"/>
                  </a:cubicBezTo>
                  <a:cubicBezTo>
                    <a:pt x="6605" y="886"/>
                    <a:pt x="5414" y="624"/>
                    <a:pt x="4223" y="421"/>
                  </a:cubicBezTo>
                  <a:cubicBezTo>
                    <a:pt x="3616" y="314"/>
                    <a:pt x="3009" y="350"/>
                    <a:pt x="2378" y="314"/>
                  </a:cubicBezTo>
                  <a:cubicBezTo>
                    <a:pt x="1687" y="290"/>
                    <a:pt x="997" y="124"/>
                    <a:pt x="306" y="5"/>
                  </a:cubicBezTo>
                  <a:cubicBezTo>
                    <a:pt x="292" y="2"/>
                    <a:pt x="278" y="0"/>
                    <a:pt x="264"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1" name="Google Shape;369;p36"/>
            <p:cNvSpPr/>
            <p:nvPr/>
          </p:nvSpPr>
          <p:spPr>
            <a:xfrm>
              <a:off x="7084222" y="4587759"/>
              <a:ext cx="1039745" cy="230431"/>
            </a:xfrm>
            <a:custGeom>
              <a:avLst/>
              <a:gdLst/>
              <a:ahLst/>
              <a:cxnLst/>
              <a:rect l="l" t="t" r="r" b="b"/>
              <a:pathLst>
                <a:path w="15003" h="3325" extrusionOk="0">
                  <a:moveTo>
                    <a:pt x="266" y="1"/>
                  </a:moveTo>
                  <a:cubicBezTo>
                    <a:pt x="70" y="1"/>
                    <a:pt x="1" y="278"/>
                    <a:pt x="207" y="335"/>
                  </a:cubicBezTo>
                  <a:cubicBezTo>
                    <a:pt x="826" y="478"/>
                    <a:pt x="1422" y="669"/>
                    <a:pt x="2017" y="835"/>
                  </a:cubicBezTo>
                  <a:cubicBezTo>
                    <a:pt x="2612" y="1002"/>
                    <a:pt x="3172" y="1252"/>
                    <a:pt x="3779" y="1407"/>
                  </a:cubicBezTo>
                  <a:cubicBezTo>
                    <a:pt x="4970" y="1704"/>
                    <a:pt x="6184" y="1907"/>
                    <a:pt x="7387" y="2133"/>
                  </a:cubicBezTo>
                  <a:cubicBezTo>
                    <a:pt x="9815" y="2574"/>
                    <a:pt x="12268" y="2931"/>
                    <a:pt x="14709" y="3324"/>
                  </a:cubicBezTo>
                  <a:cubicBezTo>
                    <a:pt x="14713" y="3324"/>
                    <a:pt x="14717" y="3324"/>
                    <a:pt x="14721" y="3324"/>
                  </a:cubicBezTo>
                  <a:cubicBezTo>
                    <a:pt x="14915" y="3324"/>
                    <a:pt x="15002" y="3037"/>
                    <a:pt x="14780" y="2978"/>
                  </a:cubicBezTo>
                  <a:cubicBezTo>
                    <a:pt x="12399" y="2371"/>
                    <a:pt x="10018" y="1728"/>
                    <a:pt x="7613" y="1193"/>
                  </a:cubicBezTo>
                  <a:cubicBezTo>
                    <a:pt x="6446" y="931"/>
                    <a:pt x="5267" y="692"/>
                    <a:pt x="4112" y="466"/>
                  </a:cubicBezTo>
                  <a:cubicBezTo>
                    <a:pt x="3505" y="347"/>
                    <a:pt x="2874" y="371"/>
                    <a:pt x="2255" y="276"/>
                  </a:cubicBezTo>
                  <a:cubicBezTo>
                    <a:pt x="1600" y="169"/>
                    <a:pt x="945" y="121"/>
                    <a:pt x="290" y="2"/>
                  </a:cubicBezTo>
                  <a:cubicBezTo>
                    <a:pt x="282" y="1"/>
                    <a:pt x="274" y="1"/>
                    <a:pt x="266"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2" name="Google Shape;370;p36"/>
            <p:cNvSpPr/>
            <p:nvPr/>
          </p:nvSpPr>
          <p:spPr>
            <a:xfrm>
              <a:off x="7168147" y="4496834"/>
              <a:ext cx="1209398" cy="209917"/>
            </a:xfrm>
            <a:custGeom>
              <a:avLst/>
              <a:gdLst/>
              <a:ahLst/>
              <a:cxnLst/>
              <a:rect l="l" t="t" r="r" b="b"/>
              <a:pathLst>
                <a:path w="17451" h="3029" extrusionOk="0">
                  <a:moveTo>
                    <a:pt x="377" y="1"/>
                  </a:moveTo>
                  <a:cubicBezTo>
                    <a:pt x="92" y="1"/>
                    <a:pt x="1" y="403"/>
                    <a:pt x="306" y="516"/>
                  </a:cubicBezTo>
                  <a:cubicBezTo>
                    <a:pt x="1008" y="754"/>
                    <a:pt x="1699" y="1052"/>
                    <a:pt x="2413" y="1242"/>
                  </a:cubicBezTo>
                  <a:cubicBezTo>
                    <a:pt x="3104" y="1421"/>
                    <a:pt x="3842" y="1552"/>
                    <a:pt x="4556" y="1683"/>
                  </a:cubicBezTo>
                  <a:cubicBezTo>
                    <a:pt x="5949" y="1957"/>
                    <a:pt x="7330" y="2207"/>
                    <a:pt x="8747" y="2385"/>
                  </a:cubicBezTo>
                  <a:cubicBezTo>
                    <a:pt x="11581" y="2743"/>
                    <a:pt x="14415" y="2862"/>
                    <a:pt x="17272" y="3028"/>
                  </a:cubicBezTo>
                  <a:cubicBezTo>
                    <a:pt x="17451" y="3028"/>
                    <a:pt x="17439" y="2755"/>
                    <a:pt x="17260" y="2743"/>
                  </a:cubicBezTo>
                  <a:cubicBezTo>
                    <a:pt x="14415" y="2481"/>
                    <a:pt x="11593" y="1957"/>
                    <a:pt x="8795" y="1433"/>
                  </a:cubicBezTo>
                  <a:cubicBezTo>
                    <a:pt x="7426" y="1183"/>
                    <a:pt x="6068" y="957"/>
                    <a:pt x="4699" y="671"/>
                  </a:cubicBezTo>
                  <a:cubicBezTo>
                    <a:pt x="4021" y="540"/>
                    <a:pt x="3330" y="373"/>
                    <a:pt x="2651" y="254"/>
                  </a:cubicBezTo>
                  <a:cubicBezTo>
                    <a:pt x="1913" y="123"/>
                    <a:pt x="1175" y="99"/>
                    <a:pt x="425" y="4"/>
                  </a:cubicBezTo>
                  <a:cubicBezTo>
                    <a:pt x="408" y="2"/>
                    <a:pt x="393" y="1"/>
                    <a:pt x="377"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3" name="Google Shape;371;p36"/>
            <p:cNvSpPr/>
            <p:nvPr/>
          </p:nvSpPr>
          <p:spPr>
            <a:xfrm>
              <a:off x="7233015" y="4426908"/>
              <a:ext cx="997956" cy="170207"/>
            </a:xfrm>
            <a:custGeom>
              <a:avLst/>
              <a:gdLst/>
              <a:ahLst/>
              <a:cxnLst/>
              <a:rect l="l" t="t" r="r" b="b"/>
              <a:pathLst>
                <a:path w="14400" h="2456" extrusionOk="0">
                  <a:moveTo>
                    <a:pt x="612" y="1"/>
                  </a:moveTo>
                  <a:cubicBezTo>
                    <a:pt x="455" y="1"/>
                    <a:pt x="304" y="20"/>
                    <a:pt x="168" y="73"/>
                  </a:cubicBezTo>
                  <a:cubicBezTo>
                    <a:pt x="60" y="120"/>
                    <a:pt x="1" y="275"/>
                    <a:pt x="108" y="346"/>
                  </a:cubicBezTo>
                  <a:cubicBezTo>
                    <a:pt x="477" y="644"/>
                    <a:pt x="1049" y="644"/>
                    <a:pt x="1501" y="716"/>
                  </a:cubicBezTo>
                  <a:cubicBezTo>
                    <a:pt x="2120" y="823"/>
                    <a:pt x="2715" y="989"/>
                    <a:pt x="3323" y="1132"/>
                  </a:cubicBezTo>
                  <a:cubicBezTo>
                    <a:pt x="4466" y="1406"/>
                    <a:pt x="5668" y="1525"/>
                    <a:pt x="6835" y="1644"/>
                  </a:cubicBezTo>
                  <a:cubicBezTo>
                    <a:pt x="8038" y="1763"/>
                    <a:pt x="9252" y="1823"/>
                    <a:pt x="10466" y="1978"/>
                  </a:cubicBezTo>
                  <a:cubicBezTo>
                    <a:pt x="11705" y="2144"/>
                    <a:pt x="12931" y="2299"/>
                    <a:pt x="14169" y="2454"/>
                  </a:cubicBezTo>
                  <a:cubicBezTo>
                    <a:pt x="14176" y="2455"/>
                    <a:pt x="14183" y="2455"/>
                    <a:pt x="14190" y="2455"/>
                  </a:cubicBezTo>
                  <a:cubicBezTo>
                    <a:pt x="14341" y="2455"/>
                    <a:pt x="14400" y="2203"/>
                    <a:pt x="14229" y="2180"/>
                  </a:cubicBezTo>
                  <a:cubicBezTo>
                    <a:pt x="13038" y="1966"/>
                    <a:pt x="11848" y="1775"/>
                    <a:pt x="10657" y="1561"/>
                  </a:cubicBezTo>
                  <a:cubicBezTo>
                    <a:pt x="9466" y="1359"/>
                    <a:pt x="8288" y="1073"/>
                    <a:pt x="7109" y="835"/>
                  </a:cubicBezTo>
                  <a:cubicBezTo>
                    <a:pt x="6002" y="597"/>
                    <a:pt x="4835" y="370"/>
                    <a:pt x="3692" y="287"/>
                  </a:cubicBezTo>
                  <a:cubicBezTo>
                    <a:pt x="3037" y="227"/>
                    <a:pt x="2382" y="227"/>
                    <a:pt x="1739" y="156"/>
                  </a:cubicBezTo>
                  <a:cubicBezTo>
                    <a:pt x="1403" y="114"/>
                    <a:pt x="989" y="1"/>
                    <a:pt x="612"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4" name="Google Shape;372;p36"/>
            <p:cNvSpPr/>
            <p:nvPr/>
          </p:nvSpPr>
          <p:spPr>
            <a:xfrm>
              <a:off x="7356235" y="4307291"/>
              <a:ext cx="868430" cy="193215"/>
            </a:xfrm>
            <a:custGeom>
              <a:avLst/>
              <a:gdLst/>
              <a:ahLst/>
              <a:cxnLst/>
              <a:rect l="l" t="t" r="r" b="b"/>
              <a:pathLst>
                <a:path w="12531" h="2788" extrusionOk="0">
                  <a:moveTo>
                    <a:pt x="176" y="0"/>
                  </a:moveTo>
                  <a:cubicBezTo>
                    <a:pt x="8" y="0"/>
                    <a:pt x="0" y="252"/>
                    <a:pt x="152" y="310"/>
                  </a:cubicBezTo>
                  <a:cubicBezTo>
                    <a:pt x="1140" y="632"/>
                    <a:pt x="2200" y="763"/>
                    <a:pt x="3188" y="1072"/>
                  </a:cubicBezTo>
                  <a:cubicBezTo>
                    <a:pt x="4188" y="1370"/>
                    <a:pt x="5188" y="1596"/>
                    <a:pt x="6212" y="1775"/>
                  </a:cubicBezTo>
                  <a:cubicBezTo>
                    <a:pt x="8272" y="2132"/>
                    <a:pt x="10320" y="2430"/>
                    <a:pt x="12379" y="2787"/>
                  </a:cubicBezTo>
                  <a:cubicBezTo>
                    <a:pt x="12383" y="2787"/>
                    <a:pt x="12386" y="2787"/>
                    <a:pt x="12390" y="2787"/>
                  </a:cubicBezTo>
                  <a:cubicBezTo>
                    <a:pt x="12500" y="2787"/>
                    <a:pt x="12530" y="2607"/>
                    <a:pt x="12403" y="2573"/>
                  </a:cubicBezTo>
                  <a:cubicBezTo>
                    <a:pt x="10355" y="2084"/>
                    <a:pt x="8331" y="1525"/>
                    <a:pt x="6271" y="1049"/>
                  </a:cubicBezTo>
                  <a:cubicBezTo>
                    <a:pt x="5271" y="822"/>
                    <a:pt x="4295" y="632"/>
                    <a:pt x="3283" y="513"/>
                  </a:cubicBezTo>
                  <a:cubicBezTo>
                    <a:pt x="2235" y="394"/>
                    <a:pt x="1211" y="108"/>
                    <a:pt x="187" y="1"/>
                  </a:cubicBezTo>
                  <a:cubicBezTo>
                    <a:pt x="183" y="1"/>
                    <a:pt x="180" y="0"/>
                    <a:pt x="176"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5" name="Google Shape;373;p36"/>
            <p:cNvSpPr/>
            <p:nvPr/>
          </p:nvSpPr>
          <p:spPr>
            <a:xfrm>
              <a:off x="7443418" y="4207217"/>
              <a:ext cx="732527" cy="149693"/>
            </a:xfrm>
            <a:custGeom>
              <a:avLst/>
              <a:gdLst/>
              <a:ahLst/>
              <a:cxnLst/>
              <a:rect l="l" t="t" r="r" b="b"/>
              <a:pathLst>
                <a:path w="10570" h="2160" extrusionOk="0">
                  <a:moveTo>
                    <a:pt x="1705" y="1"/>
                  </a:moveTo>
                  <a:cubicBezTo>
                    <a:pt x="1340" y="1"/>
                    <a:pt x="974" y="9"/>
                    <a:pt x="610" y="9"/>
                  </a:cubicBezTo>
                  <a:cubicBezTo>
                    <a:pt x="466" y="9"/>
                    <a:pt x="323" y="8"/>
                    <a:pt x="180" y="4"/>
                  </a:cubicBezTo>
                  <a:cubicBezTo>
                    <a:pt x="25" y="4"/>
                    <a:pt x="1" y="242"/>
                    <a:pt x="144" y="254"/>
                  </a:cubicBezTo>
                  <a:cubicBezTo>
                    <a:pt x="1001" y="373"/>
                    <a:pt x="1834" y="635"/>
                    <a:pt x="2692" y="778"/>
                  </a:cubicBezTo>
                  <a:cubicBezTo>
                    <a:pt x="3561" y="933"/>
                    <a:pt x="4418" y="1052"/>
                    <a:pt x="5287" y="1147"/>
                  </a:cubicBezTo>
                  <a:cubicBezTo>
                    <a:pt x="7026" y="1385"/>
                    <a:pt x="8692" y="1778"/>
                    <a:pt x="10419" y="2159"/>
                  </a:cubicBezTo>
                  <a:cubicBezTo>
                    <a:pt x="10422" y="2160"/>
                    <a:pt x="10425" y="2160"/>
                    <a:pt x="10427" y="2160"/>
                  </a:cubicBezTo>
                  <a:cubicBezTo>
                    <a:pt x="10497" y="2160"/>
                    <a:pt x="10569" y="2026"/>
                    <a:pt x="10467" y="1981"/>
                  </a:cubicBezTo>
                  <a:cubicBezTo>
                    <a:pt x="8883" y="1266"/>
                    <a:pt x="7133" y="826"/>
                    <a:pt x="5442" y="457"/>
                  </a:cubicBezTo>
                  <a:cubicBezTo>
                    <a:pt x="4597" y="254"/>
                    <a:pt x="3716" y="123"/>
                    <a:pt x="2870" y="52"/>
                  </a:cubicBezTo>
                  <a:cubicBezTo>
                    <a:pt x="2484" y="11"/>
                    <a:pt x="2095" y="1"/>
                    <a:pt x="1705"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6" name="Google Shape;374;p36"/>
            <p:cNvSpPr/>
            <p:nvPr/>
          </p:nvSpPr>
          <p:spPr>
            <a:xfrm>
              <a:off x="7539402" y="4101808"/>
              <a:ext cx="633286" cy="159396"/>
            </a:xfrm>
            <a:custGeom>
              <a:avLst/>
              <a:gdLst/>
              <a:ahLst/>
              <a:cxnLst/>
              <a:rect l="l" t="t" r="r" b="b"/>
              <a:pathLst>
                <a:path w="9138" h="2300" extrusionOk="0">
                  <a:moveTo>
                    <a:pt x="226" y="1"/>
                  </a:moveTo>
                  <a:cubicBezTo>
                    <a:pt x="43" y="1"/>
                    <a:pt x="0" y="335"/>
                    <a:pt x="188" y="358"/>
                  </a:cubicBezTo>
                  <a:cubicBezTo>
                    <a:pt x="1676" y="525"/>
                    <a:pt x="3152" y="918"/>
                    <a:pt x="4617" y="1239"/>
                  </a:cubicBezTo>
                  <a:cubicBezTo>
                    <a:pt x="5343" y="1406"/>
                    <a:pt x="6057" y="1525"/>
                    <a:pt x="6784" y="1656"/>
                  </a:cubicBezTo>
                  <a:cubicBezTo>
                    <a:pt x="7546" y="1787"/>
                    <a:pt x="8272" y="2049"/>
                    <a:pt x="8998" y="2299"/>
                  </a:cubicBezTo>
                  <a:cubicBezTo>
                    <a:pt x="9002" y="2300"/>
                    <a:pt x="9006" y="2300"/>
                    <a:pt x="9010" y="2300"/>
                  </a:cubicBezTo>
                  <a:cubicBezTo>
                    <a:pt x="9097" y="2300"/>
                    <a:pt x="9137" y="2178"/>
                    <a:pt x="9058" y="2132"/>
                  </a:cubicBezTo>
                  <a:cubicBezTo>
                    <a:pt x="7665" y="1573"/>
                    <a:pt x="6248" y="894"/>
                    <a:pt x="4795" y="561"/>
                  </a:cubicBezTo>
                  <a:cubicBezTo>
                    <a:pt x="3271" y="204"/>
                    <a:pt x="1783" y="108"/>
                    <a:pt x="235" y="1"/>
                  </a:cubicBezTo>
                  <a:cubicBezTo>
                    <a:pt x="232" y="1"/>
                    <a:pt x="229" y="1"/>
                    <a:pt x="226"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7" name="Google Shape;375;p36"/>
            <p:cNvSpPr/>
            <p:nvPr/>
          </p:nvSpPr>
          <p:spPr>
            <a:xfrm>
              <a:off x="7609328" y="4020585"/>
              <a:ext cx="576250" cy="133477"/>
            </a:xfrm>
            <a:custGeom>
              <a:avLst/>
              <a:gdLst/>
              <a:ahLst/>
              <a:cxnLst/>
              <a:rect l="l" t="t" r="r" b="b"/>
              <a:pathLst>
                <a:path w="8315" h="1926" extrusionOk="0">
                  <a:moveTo>
                    <a:pt x="1900" y="0"/>
                  </a:moveTo>
                  <a:cubicBezTo>
                    <a:pt x="1337" y="0"/>
                    <a:pt x="775" y="27"/>
                    <a:pt x="214" y="66"/>
                  </a:cubicBezTo>
                  <a:cubicBezTo>
                    <a:pt x="0" y="78"/>
                    <a:pt x="12" y="387"/>
                    <a:pt x="226" y="387"/>
                  </a:cubicBezTo>
                  <a:cubicBezTo>
                    <a:pt x="286" y="386"/>
                    <a:pt x="345" y="386"/>
                    <a:pt x="404" y="386"/>
                  </a:cubicBezTo>
                  <a:cubicBezTo>
                    <a:pt x="1679" y="386"/>
                    <a:pt x="2963" y="625"/>
                    <a:pt x="4215" y="864"/>
                  </a:cubicBezTo>
                  <a:cubicBezTo>
                    <a:pt x="5536" y="1114"/>
                    <a:pt x="6882" y="1387"/>
                    <a:pt x="8132" y="1923"/>
                  </a:cubicBezTo>
                  <a:cubicBezTo>
                    <a:pt x="8139" y="1925"/>
                    <a:pt x="8145" y="1926"/>
                    <a:pt x="8152" y="1926"/>
                  </a:cubicBezTo>
                  <a:cubicBezTo>
                    <a:pt x="8240" y="1926"/>
                    <a:pt x="8315" y="1788"/>
                    <a:pt x="8215" y="1733"/>
                  </a:cubicBezTo>
                  <a:cubicBezTo>
                    <a:pt x="7001" y="1090"/>
                    <a:pt x="5715" y="506"/>
                    <a:pt x="4370" y="221"/>
                  </a:cubicBezTo>
                  <a:cubicBezTo>
                    <a:pt x="3549" y="58"/>
                    <a:pt x="2724" y="0"/>
                    <a:pt x="1900"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8" name="Google Shape;376;p36"/>
            <p:cNvSpPr/>
            <p:nvPr/>
          </p:nvSpPr>
          <p:spPr>
            <a:xfrm>
              <a:off x="7714946" y="3911641"/>
              <a:ext cx="438754" cy="88846"/>
            </a:xfrm>
            <a:custGeom>
              <a:avLst/>
              <a:gdLst/>
              <a:ahLst/>
              <a:cxnLst/>
              <a:rect l="l" t="t" r="r" b="b"/>
              <a:pathLst>
                <a:path w="6331" h="1282" extrusionOk="0">
                  <a:moveTo>
                    <a:pt x="453" y="0"/>
                  </a:moveTo>
                  <a:cubicBezTo>
                    <a:pt x="361" y="0"/>
                    <a:pt x="269" y="2"/>
                    <a:pt x="179" y="7"/>
                  </a:cubicBezTo>
                  <a:cubicBezTo>
                    <a:pt x="60" y="31"/>
                    <a:pt x="0" y="209"/>
                    <a:pt x="119" y="257"/>
                  </a:cubicBezTo>
                  <a:cubicBezTo>
                    <a:pt x="1012" y="650"/>
                    <a:pt x="2060" y="793"/>
                    <a:pt x="3036" y="947"/>
                  </a:cubicBezTo>
                  <a:cubicBezTo>
                    <a:pt x="4084" y="1150"/>
                    <a:pt x="5144" y="1162"/>
                    <a:pt x="6203" y="1281"/>
                  </a:cubicBezTo>
                  <a:cubicBezTo>
                    <a:pt x="6208" y="1281"/>
                    <a:pt x="6213" y="1282"/>
                    <a:pt x="6218" y="1282"/>
                  </a:cubicBezTo>
                  <a:cubicBezTo>
                    <a:pt x="6312" y="1282"/>
                    <a:pt x="6330" y="1173"/>
                    <a:pt x="6251" y="1162"/>
                  </a:cubicBezTo>
                  <a:cubicBezTo>
                    <a:pt x="5215" y="900"/>
                    <a:pt x="4239" y="542"/>
                    <a:pt x="3179" y="364"/>
                  </a:cubicBezTo>
                  <a:cubicBezTo>
                    <a:pt x="2303" y="202"/>
                    <a:pt x="1359" y="0"/>
                    <a:pt x="453"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9" name="Google Shape;377;p36"/>
            <p:cNvSpPr/>
            <p:nvPr/>
          </p:nvSpPr>
          <p:spPr>
            <a:xfrm>
              <a:off x="7912943" y="3695624"/>
              <a:ext cx="239371" cy="43522"/>
            </a:xfrm>
            <a:custGeom>
              <a:avLst/>
              <a:gdLst/>
              <a:ahLst/>
              <a:cxnLst/>
              <a:rect l="l" t="t" r="r" b="b"/>
              <a:pathLst>
                <a:path w="3454" h="628" extrusionOk="0">
                  <a:moveTo>
                    <a:pt x="1705" y="0"/>
                  </a:moveTo>
                  <a:cubicBezTo>
                    <a:pt x="1176" y="0"/>
                    <a:pt x="681" y="171"/>
                    <a:pt x="155" y="171"/>
                  </a:cubicBezTo>
                  <a:cubicBezTo>
                    <a:pt x="1" y="171"/>
                    <a:pt x="12" y="409"/>
                    <a:pt x="155" y="409"/>
                  </a:cubicBezTo>
                  <a:cubicBezTo>
                    <a:pt x="696" y="431"/>
                    <a:pt x="1196" y="627"/>
                    <a:pt x="1731" y="627"/>
                  </a:cubicBezTo>
                  <a:cubicBezTo>
                    <a:pt x="1773" y="627"/>
                    <a:pt x="1815" y="626"/>
                    <a:pt x="1858" y="623"/>
                  </a:cubicBezTo>
                  <a:cubicBezTo>
                    <a:pt x="2370" y="611"/>
                    <a:pt x="2882" y="528"/>
                    <a:pt x="3382" y="421"/>
                  </a:cubicBezTo>
                  <a:cubicBezTo>
                    <a:pt x="3453" y="421"/>
                    <a:pt x="3430" y="290"/>
                    <a:pt x="3358" y="254"/>
                  </a:cubicBezTo>
                  <a:cubicBezTo>
                    <a:pt x="2870" y="135"/>
                    <a:pt x="2346" y="28"/>
                    <a:pt x="1846" y="4"/>
                  </a:cubicBezTo>
                  <a:cubicBezTo>
                    <a:pt x="1799" y="1"/>
                    <a:pt x="1752" y="0"/>
                    <a:pt x="1705"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0" name="Google Shape;378;p36"/>
            <p:cNvSpPr/>
            <p:nvPr/>
          </p:nvSpPr>
          <p:spPr>
            <a:xfrm>
              <a:off x="5650973" y="3574829"/>
              <a:ext cx="2388095" cy="2511037"/>
            </a:xfrm>
            <a:custGeom>
              <a:avLst/>
              <a:gdLst/>
              <a:ahLst/>
              <a:cxnLst/>
              <a:rect l="l" t="t" r="r" b="b"/>
              <a:pathLst>
                <a:path w="34459" h="36233" extrusionOk="0">
                  <a:moveTo>
                    <a:pt x="34369" y="0"/>
                  </a:moveTo>
                  <a:cubicBezTo>
                    <a:pt x="34355" y="0"/>
                    <a:pt x="34342" y="6"/>
                    <a:pt x="34330" y="21"/>
                  </a:cubicBezTo>
                  <a:cubicBezTo>
                    <a:pt x="29996" y="4783"/>
                    <a:pt x="25627" y="9498"/>
                    <a:pt x="21221" y="14189"/>
                  </a:cubicBezTo>
                  <a:cubicBezTo>
                    <a:pt x="16780" y="18904"/>
                    <a:pt x="12304" y="23571"/>
                    <a:pt x="7779" y="28191"/>
                  </a:cubicBezTo>
                  <a:cubicBezTo>
                    <a:pt x="5231" y="30787"/>
                    <a:pt x="2600" y="33311"/>
                    <a:pt x="112" y="35966"/>
                  </a:cubicBezTo>
                  <a:cubicBezTo>
                    <a:pt x="0" y="36077"/>
                    <a:pt x="114" y="36233"/>
                    <a:pt x="243" y="36233"/>
                  </a:cubicBezTo>
                  <a:cubicBezTo>
                    <a:pt x="279" y="36233"/>
                    <a:pt x="316" y="36221"/>
                    <a:pt x="350" y="36192"/>
                  </a:cubicBezTo>
                  <a:cubicBezTo>
                    <a:pt x="2707" y="34001"/>
                    <a:pt x="4922" y="31644"/>
                    <a:pt x="7184" y="29358"/>
                  </a:cubicBezTo>
                  <a:cubicBezTo>
                    <a:pt x="9434" y="27060"/>
                    <a:pt x="11685" y="24738"/>
                    <a:pt x="13911" y="22416"/>
                  </a:cubicBezTo>
                  <a:cubicBezTo>
                    <a:pt x="18388" y="17749"/>
                    <a:pt x="22817" y="13034"/>
                    <a:pt x="27175" y="8248"/>
                  </a:cubicBezTo>
                  <a:cubicBezTo>
                    <a:pt x="29627" y="5569"/>
                    <a:pt x="32044" y="2831"/>
                    <a:pt x="34449" y="104"/>
                  </a:cubicBezTo>
                  <a:cubicBezTo>
                    <a:pt x="34458" y="59"/>
                    <a:pt x="34413" y="0"/>
                    <a:pt x="343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1" name="Google Shape;379;p36"/>
            <p:cNvSpPr/>
            <p:nvPr/>
          </p:nvSpPr>
          <p:spPr>
            <a:xfrm rot="-438576">
              <a:off x="5656126" y="4087987"/>
              <a:ext cx="456570" cy="1499167"/>
            </a:xfrm>
            <a:custGeom>
              <a:avLst/>
              <a:gdLst/>
              <a:ahLst/>
              <a:cxnLst/>
              <a:rect l="l" t="t" r="r" b="b"/>
              <a:pathLst>
                <a:path w="6588" h="21632" extrusionOk="0">
                  <a:moveTo>
                    <a:pt x="178" y="0"/>
                  </a:moveTo>
                  <a:cubicBezTo>
                    <a:pt x="90" y="0"/>
                    <a:pt x="0" y="82"/>
                    <a:pt x="15" y="199"/>
                  </a:cubicBezTo>
                  <a:cubicBezTo>
                    <a:pt x="313" y="1997"/>
                    <a:pt x="944" y="3783"/>
                    <a:pt x="1432" y="5557"/>
                  </a:cubicBezTo>
                  <a:cubicBezTo>
                    <a:pt x="1920" y="7343"/>
                    <a:pt x="2396" y="9129"/>
                    <a:pt x="2872" y="10903"/>
                  </a:cubicBezTo>
                  <a:cubicBezTo>
                    <a:pt x="3349" y="12689"/>
                    <a:pt x="3849" y="14451"/>
                    <a:pt x="4349" y="16237"/>
                  </a:cubicBezTo>
                  <a:cubicBezTo>
                    <a:pt x="4599" y="17118"/>
                    <a:pt x="4813" y="18047"/>
                    <a:pt x="5158" y="18892"/>
                  </a:cubicBezTo>
                  <a:cubicBezTo>
                    <a:pt x="5516" y="19749"/>
                    <a:pt x="5837" y="20607"/>
                    <a:pt x="6135" y="21476"/>
                  </a:cubicBezTo>
                  <a:cubicBezTo>
                    <a:pt x="6172" y="21584"/>
                    <a:pt x="6255" y="21631"/>
                    <a:pt x="6337" y="21631"/>
                  </a:cubicBezTo>
                  <a:cubicBezTo>
                    <a:pt x="6463" y="21631"/>
                    <a:pt x="6587" y="21522"/>
                    <a:pt x="6551" y="21357"/>
                  </a:cubicBezTo>
                  <a:cubicBezTo>
                    <a:pt x="6325" y="20452"/>
                    <a:pt x="6147" y="19559"/>
                    <a:pt x="5992" y="18642"/>
                  </a:cubicBezTo>
                  <a:cubicBezTo>
                    <a:pt x="5837" y="17725"/>
                    <a:pt x="5516" y="16856"/>
                    <a:pt x="5242" y="15975"/>
                  </a:cubicBezTo>
                  <a:cubicBezTo>
                    <a:pt x="4718" y="14201"/>
                    <a:pt x="4182" y="12427"/>
                    <a:pt x="3634" y="10677"/>
                  </a:cubicBezTo>
                  <a:cubicBezTo>
                    <a:pt x="3087" y="8915"/>
                    <a:pt x="2515" y="7153"/>
                    <a:pt x="1979" y="5390"/>
                  </a:cubicBezTo>
                  <a:cubicBezTo>
                    <a:pt x="1444" y="3640"/>
                    <a:pt x="1027" y="1795"/>
                    <a:pt x="313" y="104"/>
                  </a:cubicBezTo>
                  <a:cubicBezTo>
                    <a:pt x="285" y="31"/>
                    <a:pt x="232" y="0"/>
                    <a:pt x="178"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2" name="Google Shape;380;p36"/>
            <p:cNvSpPr/>
            <p:nvPr/>
          </p:nvSpPr>
          <p:spPr>
            <a:xfrm rot="-438576">
              <a:off x="5776380" y="4070229"/>
              <a:ext cx="400642" cy="1435963"/>
            </a:xfrm>
            <a:custGeom>
              <a:avLst/>
              <a:gdLst/>
              <a:ahLst/>
              <a:cxnLst/>
              <a:rect l="l" t="t" r="r" b="b"/>
              <a:pathLst>
                <a:path w="5781" h="20720" extrusionOk="0">
                  <a:moveTo>
                    <a:pt x="160" y="1"/>
                  </a:moveTo>
                  <a:cubicBezTo>
                    <a:pt x="82" y="1"/>
                    <a:pt x="1" y="69"/>
                    <a:pt x="22" y="173"/>
                  </a:cubicBezTo>
                  <a:cubicBezTo>
                    <a:pt x="688" y="3614"/>
                    <a:pt x="1438" y="7031"/>
                    <a:pt x="2331" y="10448"/>
                  </a:cubicBezTo>
                  <a:cubicBezTo>
                    <a:pt x="2760" y="12127"/>
                    <a:pt x="3141" y="13818"/>
                    <a:pt x="3724" y="15461"/>
                  </a:cubicBezTo>
                  <a:cubicBezTo>
                    <a:pt x="4320" y="17128"/>
                    <a:pt x="4772" y="18818"/>
                    <a:pt x="5225" y="20533"/>
                  </a:cubicBezTo>
                  <a:cubicBezTo>
                    <a:pt x="5262" y="20664"/>
                    <a:pt x="5360" y="20719"/>
                    <a:pt x="5460" y="20719"/>
                  </a:cubicBezTo>
                  <a:cubicBezTo>
                    <a:pt x="5617" y="20719"/>
                    <a:pt x="5780" y="20585"/>
                    <a:pt x="5737" y="20390"/>
                  </a:cubicBezTo>
                  <a:cubicBezTo>
                    <a:pt x="5308" y="18675"/>
                    <a:pt x="4856" y="16961"/>
                    <a:pt x="4558" y="15223"/>
                  </a:cubicBezTo>
                  <a:cubicBezTo>
                    <a:pt x="4260" y="13508"/>
                    <a:pt x="3760" y="11841"/>
                    <a:pt x="3308" y="10163"/>
                  </a:cubicBezTo>
                  <a:cubicBezTo>
                    <a:pt x="2415" y="6769"/>
                    <a:pt x="1391" y="3435"/>
                    <a:pt x="284" y="114"/>
                  </a:cubicBezTo>
                  <a:cubicBezTo>
                    <a:pt x="269" y="35"/>
                    <a:pt x="215" y="1"/>
                    <a:pt x="160"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381;p36"/>
          <p:cNvGrpSpPr/>
          <p:nvPr/>
        </p:nvGrpSpPr>
        <p:grpSpPr>
          <a:xfrm rot="-622565">
            <a:off x="1109167" y="3362133"/>
            <a:ext cx="2782918" cy="2802183"/>
            <a:chOff x="766450" y="3136765"/>
            <a:chExt cx="2783050" cy="2802316"/>
          </a:xfrm>
        </p:grpSpPr>
        <p:sp>
          <p:nvSpPr>
            <p:cNvPr id="1048673" name="Google Shape;382;p36"/>
            <p:cNvSpPr/>
            <p:nvPr/>
          </p:nvSpPr>
          <p:spPr>
            <a:xfrm>
              <a:off x="766450" y="3140092"/>
              <a:ext cx="2601685" cy="2798989"/>
            </a:xfrm>
            <a:custGeom>
              <a:avLst/>
              <a:gdLst/>
              <a:ahLst/>
              <a:cxnLst/>
              <a:rect l="l" t="t" r="r" b="b"/>
              <a:pathLst>
                <a:path w="37541" h="40388" extrusionOk="0">
                  <a:moveTo>
                    <a:pt x="17551" y="0"/>
                  </a:moveTo>
                  <a:cubicBezTo>
                    <a:pt x="17396" y="0"/>
                    <a:pt x="17241" y="10"/>
                    <a:pt x="17086" y="31"/>
                  </a:cubicBezTo>
                  <a:cubicBezTo>
                    <a:pt x="16967" y="43"/>
                    <a:pt x="16860" y="55"/>
                    <a:pt x="16741" y="91"/>
                  </a:cubicBezTo>
                  <a:cubicBezTo>
                    <a:pt x="16800" y="162"/>
                    <a:pt x="16848" y="257"/>
                    <a:pt x="16907" y="329"/>
                  </a:cubicBezTo>
                  <a:cubicBezTo>
                    <a:pt x="18039" y="2055"/>
                    <a:pt x="18717" y="4044"/>
                    <a:pt x="18931" y="6103"/>
                  </a:cubicBezTo>
                  <a:cubicBezTo>
                    <a:pt x="19051" y="7234"/>
                    <a:pt x="19003" y="8366"/>
                    <a:pt x="18824" y="9485"/>
                  </a:cubicBezTo>
                  <a:cubicBezTo>
                    <a:pt x="18729" y="10044"/>
                    <a:pt x="18598" y="10628"/>
                    <a:pt x="18420" y="11175"/>
                  </a:cubicBezTo>
                  <a:cubicBezTo>
                    <a:pt x="18336" y="11425"/>
                    <a:pt x="18217" y="11687"/>
                    <a:pt x="18039" y="11890"/>
                  </a:cubicBezTo>
                  <a:cubicBezTo>
                    <a:pt x="17891" y="12045"/>
                    <a:pt x="17723" y="12115"/>
                    <a:pt x="17563" y="12115"/>
                  </a:cubicBezTo>
                  <a:cubicBezTo>
                    <a:pt x="17270" y="12115"/>
                    <a:pt x="17005" y="11883"/>
                    <a:pt x="16943" y="11521"/>
                  </a:cubicBezTo>
                  <a:cubicBezTo>
                    <a:pt x="16848" y="10925"/>
                    <a:pt x="17122" y="10175"/>
                    <a:pt x="17217" y="9580"/>
                  </a:cubicBezTo>
                  <a:cubicBezTo>
                    <a:pt x="17300" y="8973"/>
                    <a:pt x="17360" y="8366"/>
                    <a:pt x="17384" y="7758"/>
                  </a:cubicBezTo>
                  <a:cubicBezTo>
                    <a:pt x="17443" y="6282"/>
                    <a:pt x="17229" y="4841"/>
                    <a:pt x="16931" y="3401"/>
                  </a:cubicBezTo>
                  <a:cubicBezTo>
                    <a:pt x="16645" y="2055"/>
                    <a:pt x="15669" y="829"/>
                    <a:pt x="14359" y="341"/>
                  </a:cubicBezTo>
                  <a:cubicBezTo>
                    <a:pt x="13804" y="134"/>
                    <a:pt x="13218" y="53"/>
                    <a:pt x="12624" y="53"/>
                  </a:cubicBezTo>
                  <a:cubicBezTo>
                    <a:pt x="11880" y="53"/>
                    <a:pt x="11123" y="181"/>
                    <a:pt x="10395" y="353"/>
                  </a:cubicBezTo>
                  <a:cubicBezTo>
                    <a:pt x="9796" y="496"/>
                    <a:pt x="7960" y="1243"/>
                    <a:pt x="6842" y="1243"/>
                  </a:cubicBezTo>
                  <a:cubicBezTo>
                    <a:pt x="6471" y="1243"/>
                    <a:pt x="6179" y="1161"/>
                    <a:pt x="6037" y="948"/>
                  </a:cubicBezTo>
                  <a:cubicBezTo>
                    <a:pt x="5239" y="2353"/>
                    <a:pt x="3989" y="3424"/>
                    <a:pt x="3215" y="4818"/>
                  </a:cubicBezTo>
                  <a:cubicBezTo>
                    <a:pt x="2382" y="6330"/>
                    <a:pt x="2453" y="7901"/>
                    <a:pt x="3691" y="9163"/>
                  </a:cubicBezTo>
                  <a:cubicBezTo>
                    <a:pt x="5025" y="10521"/>
                    <a:pt x="6966" y="11390"/>
                    <a:pt x="8787" y="11830"/>
                  </a:cubicBezTo>
                  <a:cubicBezTo>
                    <a:pt x="9264" y="11949"/>
                    <a:pt x="9799" y="12021"/>
                    <a:pt x="10192" y="12330"/>
                  </a:cubicBezTo>
                  <a:cubicBezTo>
                    <a:pt x="10811" y="12830"/>
                    <a:pt x="10669" y="13711"/>
                    <a:pt x="9835" y="13866"/>
                  </a:cubicBezTo>
                  <a:cubicBezTo>
                    <a:pt x="9744" y="13884"/>
                    <a:pt x="9653" y="13892"/>
                    <a:pt x="9562" y="13892"/>
                  </a:cubicBezTo>
                  <a:cubicBezTo>
                    <a:pt x="9100" y="13892"/>
                    <a:pt x="8635" y="13690"/>
                    <a:pt x="8228" y="13521"/>
                  </a:cubicBezTo>
                  <a:cubicBezTo>
                    <a:pt x="7704" y="13330"/>
                    <a:pt x="7204" y="13128"/>
                    <a:pt x="6692" y="12902"/>
                  </a:cubicBezTo>
                  <a:cubicBezTo>
                    <a:pt x="4787" y="12033"/>
                    <a:pt x="3037" y="10747"/>
                    <a:pt x="2167" y="8854"/>
                  </a:cubicBezTo>
                  <a:cubicBezTo>
                    <a:pt x="2108" y="8735"/>
                    <a:pt x="2060" y="8616"/>
                    <a:pt x="2025" y="8485"/>
                  </a:cubicBezTo>
                  <a:cubicBezTo>
                    <a:pt x="1965" y="8580"/>
                    <a:pt x="1882" y="8687"/>
                    <a:pt x="1822" y="8794"/>
                  </a:cubicBezTo>
                  <a:cubicBezTo>
                    <a:pt x="798" y="10509"/>
                    <a:pt x="1" y="12533"/>
                    <a:pt x="774" y="14497"/>
                  </a:cubicBezTo>
                  <a:cubicBezTo>
                    <a:pt x="1632" y="16676"/>
                    <a:pt x="4358" y="17331"/>
                    <a:pt x="6406" y="17843"/>
                  </a:cubicBezTo>
                  <a:cubicBezTo>
                    <a:pt x="7537" y="18129"/>
                    <a:pt x="8692" y="18319"/>
                    <a:pt x="9847" y="18438"/>
                  </a:cubicBezTo>
                  <a:cubicBezTo>
                    <a:pt x="10395" y="18498"/>
                    <a:pt x="10966" y="18522"/>
                    <a:pt x="11526" y="18557"/>
                  </a:cubicBezTo>
                  <a:cubicBezTo>
                    <a:pt x="11823" y="18569"/>
                    <a:pt x="12121" y="18569"/>
                    <a:pt x="12407" y="18569"/>
                  </a:cubicBezTo>
                  <a:cubicBezTo>
                    <a:pt x="12461" y="18569"/>
                    <a:pt x="12519" y="18568"/>
                    <a:pt x="12577" y="18568"/>
                  </a:cubicBezTo>
                  <a:cubicBezTo>
                    <a:pt x="12723" y="18568"/>
                    <a:pt x="12875" y="18574"/>
                    <a:pt x="13002" y="18617"/>
                  </a:cubicBezTo>
                  <a:cubicBezTo>
                    <a:pt x="13514" y="18795"/>
                    <a:pt x="13240" y="19272"/>
                    <a:pt x="12812" y="19415"/>
                  </a:cubicBezTo>
                  <a:cubicBezTo>
                    <a:pt x="12335" y="19569"/>
                    <a:pt x="11752" y="19569"/>
                    <a:pt x="11264" y="19593"/>
                  </a:cubicBezTo>
                  <a:cubicBezTo>
                    <a:pt x="10960" y="19617"/>
                    <a:pt x="10654" y="19629"/>
                    <a:pt x="10347" y="19629"/>
                  </a:cubicBezTo>
                  <a:cubicBezTo>
                    <a:pt x="10040" y="19629"/>
                    <a:pt x="9734" y="19617"/>
                    <a:pt x="9430" y="19593"/>
                  </a:cubicBezTo>
                  <a:cubicBezTo>
                    <a:pt x="8359" y="19534"/>
                    <a:pt x="7287" y="19379"/>
                    <a:pt x="6228" y="19105"/>
                  </a:cubicBezTo>
                  <a:cubicBezTo>
                    <a:pt x="4132" y="18557"/>
                    <a:pt x="2263" y="17593"/>
                    <a:pt x="513" y="16367"/>
                  </a:cubicBezTo>
                  <a:cubicBezTo>
                    <a:pt x="417" y="16295"/>
                    <a:pt x="310" y="16224"/>
                    <a:pt x="191" y="16128"/>
                  </a:cubicBezTo>
                  <a:cubicBezTo>
                    <a:pt x="191" y="16236"/>
                    <a:pt x="179" y="16319"/>
                    <a:pt x="179" y="16426"/>
                  </a:cubicBezTo>
                  <a:cubicBezTo>
                    <a:pt x="84" y="18426"/>
                    <a:pt x="179" y="20474"/>
                    <a:pt x="1310" y="22189"/>
                  </a:cubicBezTo>
                  <a:cubicBezTo>
                    <a:pt x="2620" y="24141"/>
                    <a:pt x="4906" y="24558"/>
                    <a:pt x="7097" y="24677"/>
                  </a:cubicBezTo>
                  <a:cubicBezTo>
                    <a:pt x="7522" y="24698"/>
                    <a:pt x="7947" y="24709"/>
                    <a:pt x="8372" y="24709"/>
                  </a:cubicBezTo>
                  <a:cubicBezTo>
                    <a:pt x="9136" y="24709"/>
                    <a:pt x="9899" y="24675"/>
                    <a:pt x="10657" y="24606"/>
                  </a:cubicBezTo>
                  <a:cubicBezTo>
                    <a:pt x="11883" y="24487"/>
                    <a:pt x="13062" y="24213"/>
                    <a:pt x="14288" y="23963"/>
                  </a:cubicBezTo>
                  <a:cubicBezTo>
                    <a:pt x="14412" y="23932"/>
                    <a:pt x="14527" y="23901"/>
                    <a:pt x="14656" y="23901"/>
                  </a:cubicBezTo>
                  <a:cubicBezTo>
                    <a:pt x="14676" y="23901"/>
                    <a:pt x="14696" y="23902"/>
                    <a:pt x="14717" y="23903"/>
                  </a:cubicBezTo>
                  <a:cubicBezTo>
                    <a:pt x="15241" y="23927"/>
                    <a:pt x="15264" y="24510"/>
                    <a:pt x="14836" y="24725"/>
                  </a:cubicBezTo>
                  <a:cubicBezTo>
                    <a:pt x="14562" y="24856"/>
                    <a:pt x="14252" y="24915"/>
                    <a:pt x="13967" y="24987"/>
                  </a:cubicBezTo>
                  <a:cubicBezTo>
                    <a:pt x="13431" y="25141"/>
                    <a:pt x="12895" y="25272"/>
                    <a:pt x="12359" y="25380"/>
                  </a:cubicBezTo>
                  <a:cubicBezTo>
                    <a:pt x="11228" y="25618"/>
                    <a:pt x="10073" y="25761"/>
                    <a:pt x="8930" y="25832"/>
                  </a:cubicBezTo>
                  <a:cubicBezTo>
                    <a:pt x="8455" y="25863"/>
                    <a:pt x="7983" y="25878"/>
                    <a:pt x="7512" y="25878"/>
                  </a:cubicBezTo>
                  <a:cubicBezTo>
                    <a:pt x="5838" y="25878"/>
                    <a:pt x="4191" y="25691"/>
                    <a:pt x="2537" y="25403"/>
                  </a:cubicBezTo>
                  <a:cubicBezTo>
                    <a:pt x="2418" y="25391"/>
                    <a:pt x="2287" y="25356"/>
                    <a:pt x="2167" y="25344"/>
                  </a:cubicBezTo>
                  <a:lnTo>
                    <a:pt x="2167" y="25344"/>
                  </a:lnTo>
                  <a:cubicBezTo>
                    <a:pt x="2215" y="25451"/>
                    <a:pt x="2239" y="25558"/>
                    <a:pt x="2287" y="25677"/>
                  </a:cubicBezTo>
                  <a:cubicBezTo>
                    <a:pt x="2941" y="27487"/>
                    <a:pt x="3763" y="29273"/>
                    <a:pt x="5263" y="30535"/>
                  </a:cubicBezTo>
                  <a:cubicBezTo>
                    <a:pt x="6351" y="31456"/>
                    <a:pt x="7639" y="31829"/>
                    <a:pt x="8975" y="31829"/>
                  </a:cubicBezTo>
                  <a:cubicBezTo>
                    <a:pt x="9539" y="31829"/>
                    <a:pt x="10111" y="31762"/>
                    <a:pt x="10680" y="31642"/>
                  </a:cubicBezTo>
                  <a:cubicBezTo>
                    <a:pt x="12919" y="31178"/>
                    <a:pt x="15086" y="30261"/>
                    <a:pt x="17157" y="29309"/>
                  </a:cubicBezTo>
                  <a:cubicBezTo>
                    <a:pt x="17520" y="29137"/>
                    <a:pt x="18045" y="28795"/>
                    <a:pt x="18494" y="28795"/>
                  </a:cubicBezTo>
                  <a:cubicBezTo>
                    <a:pt x="18575" y="28795"/>
                    <a:pt x="18654" y="28807"/>
                    <a:pt x="18729" y="28832"/>
                  </a:cubicBezTo>
                  <a:cubicBezTo>
                    <a:pt x="19182" y="28975"/>
                    <a:pt x="19170" y="29511"/>
                    <a:pt x="18967" y="29856"/>
                  </a:cubicBezTo>
                  <a:cubicBezTo>
                    <a:pt x="18765" y="30225"/>
                    <a:pt x="18360" y="30440"/>
                    <a:pt x="18003" y="30642"/>
                  </a:cubicBezTo>
                  <a:cubicBezTo>
                    <a:pt x="17038" y="31202"/>
                    <a:pt x="16026" y="31714"/>
                    <a:pt x="14979" y="32130"/>
                  </a:cubicBezTo>
                  <a:cubicBezTo>
                    <a:pt x="13157" y="32880"/>
                    <a:pt x="11252" y="33357"/>
                    <a:pt x="9311" y="33666"/>
                  </a:cubicBezTo>
                  <a:cubicBezTo>
                    <a:pt x="9180" y="33678"/>
                    <a:pt x="9049" y="33702"/>
                    <a:pt x="8906" y="33726"/>
                  </a:cubicBezTo>
                  <a:cubicBezTo>
                    <a:pt x="8990" y="33809"/>
                    <a:pt x="9049" y="33881"/>
                    <a:pt x="9121" y="33976"/>
                  </a:cubicBezTo>
                  <a:cubicBezTo>
                    <a:pt x="11966" y="37321"/>
                    <a:pt x="15717" y="40191"/>
                    <a:pt x="20241" y="40381"/>
                  </a:cubicBezTo>
                  <a:cubicBezTo>
                    <a:pt x="20351" y="40385"/>
                    <a:pt x="20460" y="40387"/>
                    <a:pt x="20570" y="40387"/>
                  </a:cubicBezTo>
                  <a:cubicBezTo>
                    <a:pt x="24648" y="40387"/>
                    <a:pt x="29032" y="37608"/>
                    <a:pt x="29183" y="33202"/>
                  </a:cubicBezTo>
                  <a:cubicBezTo>
                    <a:pt x="29242" y="31345"/>
                    <a:pt x="28540" y="29416"/>
                    <a:pt x="27123" y="28189"/>
                  </a:cubicBezTo>
                  <a:cubicBezTo>
                    <a:pt x="26766" y="27868"/>
                    <a:pt x="26385" y="27654"/>
                    <a:pt x="25980" y="27392"/>
                  </a:cubicBezTo>
                  <a:cubicBezTo>
                    <a:pt x="25778" y="27261"/>
                    <a:pt x="25539" y="27118"/>
                    <a:pt x="25385" y="26915"/>
                  </a:cubicBezTo>
                  <a:cubicBezTo>
                    <a:pt x="25206" y="26677"/>
                    <a:pt x="25194" y="26642"/>
                    <a:pt x="25325" y="26380"/>
                  </a:cubicBezTo>
                  <a:cubicBezTo>
                    <a:pt x="25443" y="26177"/>
                    <a:pt x="25603" y="26096"/>
                    <a:pt x="25784" y="26096"/>
                  </a:cubicBezTo>
                  <a:cubicBezTo>
                    <a:pt x="25932" y="26096"/>
                    <a:pt x="26093" y="26151"/>
                    <a:pt x="26254" y="26237"/>
                  </a:cubicBezTo>
                  <a:cubicBezTo>
                    <a:pt x="26730" y="26499"/>
                    <a:pt x="27099" y="26939"/>
                    <a:pt x="27540" y="27261"/>
                  </a:cubicBezTo>
                  <a:cubicBezTo>
                    <a:pt x="28016" y="27606"/>
                    <a:pt x="28516" y="27916"/>
                    <a:pt x="29052" y="28154"/>
                  </a:cubicBezTo>
                  <a:cubicBezTo>
                    <a:pt x="29946" y="28573"/>
                    <a:pt x="30938" y="28809"/>
                    <a:pt x="31918" y="28809"/>
                  </a:cubicBezTo>
                  <a:cubicBezTo>
                    <a:pt x="33026" y="28809"/>
                    <a:pt x="34119" y="28508"/>
                    <a:pt x="35041" y="27832"/>
                  </a:cubicBezTo>
                  <a:cubicBezTo>
                    <a:pt x="36993" y="26403"/>
                    <a:pt x="37541" y="23856"/>
                    <a:pt x="37481" y="21581"/>
                  </a:cubicBezTo>
                  <a:cubicBezTo>
                    <a:pt x="37350" y="16605"/>
                    <a:pt x="35148" y="11664"/>
                    <a:pt x="31516" y="8282"/>
                  </a:cubicBezTo>
                  <a:cubicBezTo>
                    <a:pt x="31421" y="8199"/>
                    <a:pt x="31338" y="8104"/>
                    <a:pt x="31231" y="8032"/>
                  </a:cubicBezTo>
                  <a:cubicBezTo>
                    <a:pt x="31207" y="8139"/>
                    <a:pt x="31183" y="8246"/>
                    <a:pt x="31159" y="8342"/>
                  </a:cubicBezTo>
                  <a:cubicBezTo>
                    <a:pt x="30790" y="9937"/>
                    <a:pt x="30290" y="11521"/>
                    <a:pt x="29659" y="13021"/>
                  </a:cubicBezTo>
                  <a:cubicBezTo>
                    <a:pt x="29195" y="14152"/>
                    <a:pt x="28647" y="15247"/>
                    <a:pt x="28052" y="16307"/>
                  </a:cubicBezTo>
                  <a:cubicBezTo>
                    <a:pt x="27814" y="16736"/>
                    <a:pt x="27575" y="17200"/>
                    <a:pt x="27266" y="17593"/>
                  </a:cubicBezTo>
                  <a:cubicBezTo>
                    <a:pt x="27218" y="17652"/>
                    <a:pt x="27052" y="17843"/>
                    <a:pt x="26944" y="17867"/>
                  </a:cubicBezTo>
                  <a:cubicBezTo>
                    <a:pt x="26884" y="17882"/>
                    <a:pt x="26829" y="17889"/>
                    <a:pt x="26781" y="17889"/>
                  </a:cubicBezTo>
                  <a:cubicBezTo>
                    <a:pt x="26373" y="17889"/>
                    <a:pt x="26374" y="17396"/>
                    <a:pt x="26385" y="17140"/>
                  </a:cubicBezTo>
                  <a:cubicBezTo>
                    <a:pt x="26397" y="16819"/>
                    <a:pt x="26504" y="16486"/>
                    <a:pt x="26587" y="16176"/>
                  </a:cubicBezTo>
                  <a:cubicBezTo>
                    <a:pt x="26909" y="15009"/>
                    <a:pt x="27337" y="13866"/>
                    <a:pt x="27873" y="12795"/>
                  </a:cubicBezTo>
                  <a:cubicBezTo>
                    <a:pt x="28409" y="11735"/>
                    <a:pt x="29076" y="10747"/>
                    <a:pt x="29480" y="9628"/>
                  </a:cubicBezTo>
                  <a:cubicBezTo>
                    <a:pt x="29802" y="8735"/>
                    <a:pt x="29945" y="7735"/>
                    <a:pt x="29647" y="6818"/>
                  </a:cubicBezTo>
                  <a:cubicBezTo>
                    <a:pt x="29349" y="5877"/>
                    <a:pt x="28695" y="5103"/>
                    <a:pt x="27968" y="4460"/>
                  </a:cubicBezTo>
                  <a:cubicBezTo>
                    <a:pt x="26623" y="3258"/>
                    <a:pt x="24885" y="2317"/>
                    <a:pt x="23063" y="1936"/>
                  </a:cubicBezTo>
                  <a:cubicBezTo>
                    <a:pt x="22968" y="1912"/>
                    <a:pt x="22872" y="1889"/>
                    <a:pt x="22777" y="1877"/>
                  </a:cubicBezTo>
                  <a:lnTo>
                    <a:pt x="22777" y="1877"/>
                  </a:lnTo>
                  <a:cubicBezTo>
                    <a:pt x="22825" y="1996"/>
                    <a:pt x="22849" y="2115"/>
                    <a:pt x="22884" y="2234"/>
                  </a:cubicBezTo>
                  <a:cubicBezTo>
                    <a:pt x="23849" y="5615"/>
                    <a:pt x="23813" y="9342"/>
                    <a:pt x="22837" y="12676"/>
                  </a:cubicBezTo>
                  <a:cubicBezTo>
                    <a:pt x="22706" y="13128"/>
                    <a:pt x="22599" y="13771"/>
                    <a:pt x="22349" y="14152"/>
                  </a:cubicBezTo>
                  <a:cubicBezTo>
                    <a:pt x="22287" y="14245"/>
                    <a:pt x="22135" y="14428"/>
                    <a:pt x="21964" y="14428"/>
                  </a:cubicBezTo>
                  <a:cubicBezTo>
                    <a:pt x="21938" y="14428"/>
                    <a:pt x="21911" y="14423"/>
                    <a:pt x="21884" y="14414"/>
                  </a:cubicBezTo>
                  <a:cubicBezTo>
                    <a:pt x="21789" y="14378"/>
                    <a:pt x="21789" y="13902"/>
                    <a:pt x="21789" y="13854"/>
                  </a:cubicBezTo>
                  <a:cubicBezTo>
                    <a:pt x="21789" y="13509"/>
                    <a:pt x="21801" y="13176"/>
                    <a:pt x="21813" y="12830"/>
                  </a:cubicBezTo>
                  <a:cubicBezTo>
                    <a:pt x="21884" y="11568"/>
                    <a:pt x="22110" y="10318"/>
                    <a:pt x="22277" y="9044"/>
                  </a:cubicBezTo>
                  <a:cubicBezTo>
                    <a:pt x="22563" y="6770"/>
                    <a:pt x="22634" y="4317"/>
                    <a:pt x="21384" y="2293"/>
                  </a:cubicBezTo>
                  <a:cubicBezTo>
                    <a:pt x="20562" y="985"/>
                    <a:pt x="19082" y="0"/>
                    <a:pt x="17551"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4" name="Google Shape;383;p36"/>
            <p:cNvSpPr/>
            <p:nvPr/>
          </p:nvSpPr>
          <p:spPr>
            <a:xfrm>
              <a:off x="1183998" y="3136765"/>
              <a:ext cx="2184969" cy="1998961"/>
            </a:xfrm>
            <a:custGeom>
              <a:avLst/>
              <a:gdLst/>
              <a:ahLst/>
              <a:cxnLst/>
              <a:rect l="l" t="t" r="r" b="b"/>
              <a:pathLst>
                <a:path w="31528" h="28844" extrusionOk="0">
                  <a:moveTo>
                    <a:pt x="11893" y="1"/>
                  </a:moveTo>
                  <a:cubicBezTo>
                    <a:pt x="11616" y="1"/>
                    <a:pt x="11337" y="27"/>
                    <a:pt x="11061" y="79"/>
                  </a:cubicBezTo>
                  <a:cubicBezTo>
                    <a:pt x="10942" y="91"/>
                    <a:pt x="10835" y="103"/>
                    <a:pt x="10716" y="139"/>
                  </a:cubicBezTo>
                  <a:cubicBezTo>
                    <a:pt x="10775" y="210"/>
                    <a:pt x="10823" y="294"/>
                    <a:pt x="10882" y="377"/>
                  </a:cubicBezTo>
                  <a:cubicBezTo>
                    <a:pt x="12014" y="2103"/>
                    <a:pt x="12692" y="4092"/>
                    <a:pt x="12906" y="6151"/>
                  </a:cubicBezTo>
                  <a:cubicBezTo>
                    <a:pt x="13026" y="7282"/>
                    <a:pt x="12978" y="8414"/>
                    <a:pt x="12799" y="9521"/>
                  </a:cubicBezTo>
                  <a:cubicBezTo>
                    <a:pt x="12704" y="10092"/>
                    <a:pt x="12573" y="10676"/>
                    <a:pt x="12395" y="11223"/>
                  </a:cubicBezTo>
                  <a:cubicBezTo>
                    <a:pt x="12311" y="11473"/>
                    <a:pt x="12192" y="11723"/>
                    <a:pt x="12014" y="11938"/>
                  </a:cubicBezTo>
                  <a:cubicBezTo>
                    <a:pt x="11866" y="12093"/>
                    <a:pt x="11698" y="12163"/>
                    <a:pt x="11538" y="12163"/>
                  </a:cubicBezTo>
                  <a:cubicBezTo>
                    <a:pt x="11245" y="12163"/>
                    <a:pt x="10980" y="11931"/>
                    <a:pt x="10918" y="11569"/>
                  </a:cubicBezTo>
                  <a:cubicBezTo>
                    <a:pt x="10823" y="10973"/>
                    <a:pt x="11097" y="10223"/>
                    <a:pt x="11192" y="9628"/>
                  </a:cubicBezTo>
                  <a:cubicBezTo>
                    <a:pt x="11275" y="9021"/>
                    <a:pt x="11335" y="8414"/>
                    <a:pt x="11359" y="7794"/>
                  </a:cubicBezTo>
                  <a:cubicBezTo>
                    <a:pt x="11418" y="6330"/>
                    <a:pt x="11204" y="4877"/>
                    <a:pt x="10906" y="3449"/>
                  </a:cubicBezTo>
                  <a:cubicBezTo>
                    <a:pt x="10620" y="2103"/>
                    <a:pt x="9644" y="877"/>
                    <a:pt x="8334" y="389"/>
                  </a:cubicBezTo>
                  <a:cubicBezTo>
                    <a:pt x="7779" y="182"/>
                    <a:pt x="7193" y="101"/>
                    <a:pt x="6599" y="101"/>
                  </a:cubicBezTo>
                  <a:cubicBezTo>
                    <a:pt x="5855" y="101"/>
                    <a:pt x="5098" y="229"/>
                    <a:pt x="4370" y="401"/>
                  </a:cubicBezTo>
                  <a:cubicBezTo>
                    <a:pt x="3770" y="544"/>
                    <a:pt x="1931" y="1286"/>
                    <a:pt x="813" y="1286"/>
                  </a:cubicBezTo>
                  <a:cubicBezTo>
                    <a:pt x="444" y="1286"/>
                    <a:pt x="154" y="1206"/>
                    <a:pt x="12" y="996"/>
                  </a:cubicBezTo>
                  <a:lnTo>
                    <a:pt x="12" y="996"/>
                  </a:lnTo>
                  <a:cubicBezTo>
                    <a:pt x="0" y="1008"/>
                    <a:pt x="5620" y="14307"/>
                    <a:pt x="19372" y="26332"/>
                  </a:cubicBezTo>
                  <a:cubicBezTo>
                    <a:pt x="19480" y="26188"/>
                    <a:pt x="19616" y="26129"/>
                    <a:pt x="19767" y="26129"/>
                  </a:cubicBezTo>
                  <a:cubicBezTo>
                    <a:pt x="19915" y="26129"/>
                    <a:pt x="20076" y="26185"/>
                    <a:pt x="20241" y="26273"/>
                  </a:cubicBezTo>
                  <a:cubicBezTo>
                    <a:pt x="20717" y="26535"/>
                    <a:pt x="21086" y="26975"/>
                    <a:pt x="21539" y="27297"/>
                  </a:cubicBezTo>
                  <a:cubicBezTo>
                    <a:pt x="22015" y="27642"/>
                    <a:pt x="22503" y="27952"/>
                    <a:pt x="23039" y="28190"/>
                  </a:cubicBezTo>
                  <a:cubicBezTo>
                    <a:pt x="23931" y="28608"/>
                    <a:pt x="24920" y="28843"/>
                    <a:pt x="25898" y="28843"/>
                  </a:cubicBezTo>
                  <a:cubicBezTo>
                    <a:pt x="27008" y="28843"/>
                    <a:pt x="28103" y="28540"/>
                    <a:pt x="29028" y="27856"/>
                  </a:cubicBezTo>
                  <a:cubicBezTo>
                    <a:pt x="30980" y="26428"/>
                    <a:pt x="31528" y="23892"/>
                    <a:pt x="31468" y="21606"/>
                  </a:cubicBezTo>
                  <a:cubicBezTo>
                    <a:pt x="31337" y="16653"/>
                    <a:pt x="29123" y="11712"/>
                    <a:pt x="25491" y="8330"/>
                  </a:cubicBezTo>
                  <a:cubicBezTo>
                    <a:pt x="25396" y="8247"/>
                    <a:pt x="25313" y="8152"/>
                    <a:pt x="25206" y="8080"/>
                  </a:cubicBezTo>
                  <a:cubicBezTo>
                    <a:pt x="25182" y="8187"/>
                    <a:pt x="25158" y="8294"/>
                    <a:pt x="25134" y="8390"/>
                  </a:cubicBezTo>
                  <a:cubicBezTo>
                    <a:pt x="24765" y="9985"/>
                    <a:pt x="24265" y="11569"/>
                    <a:pt x="23634" y="13069"/>
                  </a:cubicBezTo>
                  <a:cubicBezTo>
                    <a:pt x="23170" y="14200"/>
                    <a:pt x="22622" y="15283"/>
                    <a:pt x="22027" y="16355"/>
                  </a:cubicBezTo>
                  <a:cubicBezTo>
                    <a:pt x="21789" y="16784"/>
                    <a:pt x="21550" y="17248"/>
                    <a:pt x="21241" y="17641"/>
                  </a:cubicBezTo>
                  <a:cubicBezTo>
                    <a:pt x="21193" y="17700"/>
                    <a:pt x="21027" y="17891"/>
                    <a:pt x="20919" y="17915"/>
                  </a:cubicBezTo>
                  <a:cubicBezTo>
                    <a:pt x="20859" y="17930"/>
                    <a:pt x="20804" y="17937"/>
                    <a:pt x="20756" y="17937"/>
                  </a:cubicBezTo>
                  <a:cubicBezTo>
                    <a:pt x="20348" y="17937"/>
                    <a:pt x="20349" y="17444"/>
                    <a:pt x="20360" y="17188"/>
                  </a:cubicBezTo>
                  <a:cubicBezTo>
                    <a:pt x="20372" y="16867"/>
                    <a:pt x="20479" y="16534"/>
                    <a:pt x="20562" y="16224"/>
                  </a:cubicBezTo>
                  <a:cubicBezTo>
                    <a:pt x="20884" y="15057"/>
                    <a:pt x="21312" y="13914"/>
                    <a:pt x="21848" y="12843"/>
                  </a:cubicBezTo>
                  <a:cubicBezTo>
                    <a:pt x="22384" y="11783"/>
                    <a:pt x="23051" y="10795"/>
                    <a:pt x="23455" y="9676"/>
                  </a:cubicBezTo>
                  <a:cubicBezTo>
                    <a:pt x="23777" y="8783"/>
                    <a:pt x="23920" y="7783"/>
                    <a:pt x="23622" y="6866"/>
                  </a:cubicBezTo>
                  <a:cubicBezTo>
                    <a:pt x="23324" y="5925"/>
                    <a:pt x="22670" y="5151"/>
                    <a:pt x="21943" y="4508"/>
                  </a:cubicBezTo>
                  <a:cubicBezTo>
                    <a:pt x="20598" y="3306"/>
                    <a:pt x="18860" y="2365"/>
                    <a:pt x="17038" y="1984"/>
                  </a:cubicBezTo>
                  <a:cubicBezTo>
                    <a:pt x="16943" y="1960"/>
                    <a:pt x="16847" y="1937"/>
                    <a:pt x="16752" y="1925"/>
                  </a:cubicBezTo>
                  <a:lnTo>
                    <a:pt x="16752" y="1925"/>
                  </a:lnTo>
                  <a:cubicBezTo>
                    <a:pt x="16800" y="2044"/>
                    <a:pt x="16824" y="2163"/>
                    <a:pt x="16859" y="2282"/>
                  </a:cubicBezTo>
                  <a:cubicBezTo>
                    <a:pt x="17824" y="5651"/>
                    <a:pt x="17788" y="9390"/>
                    <a:pt x="16812" y="12724"/>
                  </a:cubicBezTo>
                  <a:cubicBezTo>
                    <a:pt x="16681" y="13176"/>
                    <a:pt x="16574" y="13807"/>
                    <a:pt x="16324" y="14200"/>
                  </a:cubicBezTo>
                  <a:cubicBezTo>
                    <a:pt x="16261" y="14294"/>
                    <a:pt x="16105" y="14472"/>
                    <a:pt x="15930" y="14472"/>
                  </a:cubicBezTo>
                  <a:cubicBezTo>
                    <a:pt x="15907" y="14472"/>
                    <a:pt x="15883" y="14469"/>
                    <a:pt x="15859" y="14462"/>
                  </a:cubicBezTo>
                  <a:cubicBezTo>
                    <a:pt x="15764" y="14426"/>
                    <a:pt x="15764" y="13950"/>
                    <a:pt x="15764" y="13902"/>
                  </a:cubicBezTo>
                  <a:cubicBezTo>
                    <a:pt x="15764" y="13557"/>
                    <a:pt x="15776" y="13212"/>
                    <a:pt x="15788" y="12878"/>
                  </a:cubicBezTo>
                  <a:cubicBezTo>
                    <a:pt x="15859" y="11604"/>
                    <a:pt x="16085" y="10354"/>
                    <a:pt x="16252" y="9092"/>
                  </a:cubicBezTo>
                  <a:cubicBezTo>
                    <a:pt x="16538" y="6818"/>
                    <a:pt x="16026" y="4627"/>
                    <a:pt x="15359" y="2341"/>
                  </a:cubicBezTo>
                  <a:cubicBezTo>
                    <a:pt x="14915" y="807"/>
                    <a:pt x="13436" y="1"/>
                    <a:pt x="11893"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5" name="Google Shape;384;p36"/>
            <p:cNvSpPr/>
            <p:nvPr/>
          </p:nvSpPr>
          <p:spPr>
            <a:xfrm>
              <a:off x="964447" y="3293806"/>
              <a:ext cx="2585053" cy="2459476"/>
            </a:xfrm>
            <a:custGeom>
              <a:avLst/>
              <a:gdLst/>
              <a:ahLst/>
              <a:cxnLst/>
              <a:rect l="l" t="t" r="r" b="b"/>
              <a:pathLst>
                <a:path w="37301" h="35489" extrusionOk="0">
                  <a:moveTo>
                    <a:pt x="10226" y="0"/>
                  </a:moveTo>
                  <a:cubicBezTo>
                    <a:pt x="10180" y="0"/>
                    <a:pt x="10143" y="59"/>
                    <a:pt x="10169" y="111"/>
                  </a:cubicBezTo>
                  <a:cubicBezTo>
                    <a:pt x="12217" y="3183"/>
                    <a:pt x="12467" y="7076"/>
                    <a:pt x="11038" y="10410"/>
                  </a:cubicBezTo>
                  <a:cubicBezTo>
                    <a:pt x="10705" y="9993"/>
                    <a:pt x="10383" y="9565"/>
                    <a:pt x="10074" y="9148"/>
                  </a:cubicBezTo>
                  <a:cubicBezTo>
                    <a:pt x="9026" y="7767"/>
                    <a:pt x="7966" y="6386"/>
                    <a:pt x="7002" y="4933"/>
                  </a:cubicBezTo>
                  <a:cubicBezTo>
                    <a:pt x="6038" y="3492"/>
                    <a:pt x="5145" y="2016"/>
                    <a:pt x="4192" y="564"/>
                  </a:cubicBezTo>
                  <a:cubicBezTo>
                    <a:pt x="4162" y="520"/>
                    <a:pt x="4122" y="502"/>
                    <a:pt x="4081" y="502"/>
                  </a:cubicBezTo>
                  <a:cubicBezTo>
                    <a:pt x="3976" y="502"/>
                    <a:pt x="3867" y="622"/>
                    <a:pt x="3918" y="742"/>
                  </a:cubicBezTo>
                  <a:cubicBezTo>
                    <a:pt x="4692" y="2290"/>
                    <a:pt x="5573" y="3802"/>
                    <a:pt x="6478" y="5290"/>
                  </a:cubicBezTo>
                  <a:cubicBezTo>
                    <a:pt x="5704" y="5112"/>
                    <a:pt x="4906" y="5100"/>
                    <a:pt x="4144" y="4862"/>
                  </a:cubicBezTo>
                  <a:cubicBezTo>
                    <a:pt x="3263" y="4600"/>
                    <a:pt x="2454" y="4159"/>
                    <a:pt x="1680" y="3659"/>
                  </a:cubicBezTo>
                  <a:cubicBezTo>
                    <a:pt x="1668" y="3650"/>
                    <a:pt x="1657" y="3646"/>
                    <a:pt x="1646" y="3646"/>
                  </a:cubicBezTo>
                  <a:cubicBezTo>
                    <a:pt x="1602" y="3646"/>
                    <a:pt x="1572" y="3714"/>
                    <a:pt x="1620" y="3743"/>
                  </a:cubicBezTo>
                  <a:cubicBezTo>
                    <a:pt x="2394" y="4278"/>
                    <a:pt x="3204" y="4719"/>
                    <a:pt x="4073" y="5052"/>
                  </a:cubicBezTo>
                  <a:cubicBezTo>
                    <a:pt x="4792" y="5346"/>
                    <a:pt x="5650" y="5680"/>
                    <a:pt x="6457" y="5680"/>
                  </a:cubicBezTo>
                  <a:cubicBezTo>
                    <a:pt x="6532" y="5680"/>
                    <a:pt x="6606" y="5677"/>
                    <a:pt x="6680" y="5671"/>
                  </a:cubicBezTo>
                  <a:cubicBezTo>
                    <a:pt x="6692" y="5671"/>
                    <a:pt x="6704" y="5671"/>
                    <a:pt x="6716" y="5647"/>
                  </a:cubicBezTo>
                  <a:cubicBezTo>
                    <a:pt x="7216" y="6457"/>
                    <a:pt x="7716" y="7243"/>
                    <a:pt x="8228" y="8029"/>
                  </a:cubicBezTo>
                  <a:cubicBezTo>
                    <a:pt x="7898" y="8073"/>
                    <a:pt x="7578" y="8137"/>
                    <a:pt x="7239" y="8137"/>
                  </a:cubicBezTo>
                  <a:cubicBezTo>
                    <a:pt x="7212" y="8137"/>
                    <a:pt x="7184" y="8137"/>
                    <a:pt x="7157" y="8136"/>
                  </a:cubicBezTo>
                  <a:cubicBezTo>
                    <a:pt x="6597" y="8124"/>
                    <a:pt x="6097" y="7993"/>
                    <a:pt x="5561" y="7874"/>
                  </a:cubicBezTo>
                  <a:cubicBezTo>
                    <a:pt x="5555" y="7871"/>
                    <a:pt x="5549" y="7870"/>
                    <a:pt x="5543" y="7870"/>
                  </a:cubicBezTo>
                  <a:cubicBezTo>
                    <a:pt x="5501" y="7870"/>
                    <a:pt x="5461" y="7936"/>
                    <a:pt x="5514" y="7957"/>
                  </a:cubicBezTo>
                  <a:cubicBezTo>
                    <a:pt x="6044" y="8277"/>
                    <a:pt x="6835" y="8496"/>
                    <a:pt x="7573" y="8496"/>
                  </a:cubicBezTo>
                  <a:cubicBezTo>
                    <a:pt x="7880" y="8496"/>
                    <a:pt x="8177" y="8458"/>
                    <a:pt x="8443" y="8374"/>
                  </a:cubicBezTo>
                  <a:cubicBezTo>
                    <a:pt x="8502" y="8469"/>
                    <a:pt x="8562" y="8565"/>
                    <a:pt x="8645" y="8660"/>
                  </a:cubicBezTo>
                  <a:cubicBezTo>
                    <a:pt x="9633" y="10172"/>
                    <a:pt x="10681" y="11648"/>
                    <a:pt x="11776" y="13077"/>
                  </a:cubicBezTo>
                  <a:cubicBezTo>
                    <a:pt x="11479" y="13113"/>
                    <a:pt x="11169" y="13172"/>
                    <a:pt x="10871" y="13196"/>
                  </a:cubicBezTo>
                  <a:cubicBezTo>
                    <a:pt x="10288" y="13256"/>
                    <a:pt x="9717" y="13315"/>
                    <a:pt x="9133" y="13327"/>
                  </a:cubicBezTo>
                  <a:cubicBezTo>
                    <a:pt x="8916" y="13337"/>
                    <a:pt x="8699" y="13341"/>
                    <a:pt x="8482" y="13341"/>
                  </a:cubicBezTo>
                  <a:cubicBezTo>
                    <a:pt x="7612" y="13341"/>
                    <a:pt x="6740" y="13265"/>
                    <a:pt x="5883" y="13113"/>
                  </a:cubicBezTo>
                  <a:cubicBezTo>
                    <a:pt x="3561" y="12672"/>
                    <a:pt x="1358" y="11458"/>
                    <a:pt x="144" y="9374"/>
                  </a:cubicBezTo>
                  <a:cubicBezTo>
                    <a:pt x="129" y="9351"/>
                    <a:pt x="107" y="9342"/>
                    <a:pt x="87" y="9342"/>
                  </a:cubicBezTo>
                  <a:cubicBezTo>
                    <a:pt x="42" y="9342"/>
                    <a:pt x="1" y="9385"/>
                    <a:pt x="25" y="9434"/>
                  </a:cubicBezTo>
                  <a:cubicBezTo>
                    <a:pt x="1144" y="11482"/>
                    <a:pt x="3240" y="12851"/>
                    <a:pt x="5466" y="13422"/>
                  </a:cubicBezTo>
                  <a:cubicBezTo>
                    <a:pt x="6536" y="13692"/>
                    <a:pt x="7637" y="13792"/>
                    <a:pt x="8720" y="13792"/>
                  </a:cubicBezTo>
                  <a:cubicBezTo>
                    <a:pt x="8782" y="13792"/>
                    <a:pt x="8845" y="13792"/>
                    <a:pt x="8907" y="13791"/>
                  </a:cubicBezTo>
                  <a:cubicBezTo>
                    <a:pt x="9502" y="13791"/>
                    <a:pt x="10098" y="13744"/>
                    <a:pt x="10681" y="13684"/>
                  </a:cubicBezTo>
                  <a:cubicBezTo>
                    <a:pt x="11145" y="13648"/>
                    <a:pt x="11633" y="13613"/>
                    <a:pt x="12074" y="13506"/>
                  </a:cubicBezTo>
                  <a:cubicBezTo>
                    <a:pt x="12765" y="14399"/>
                    <a:pt x="13479" y="15280"/>
                    <a:pt x="14205" y="16149"/>
                  </a:cubicBezTo>
                  <a:cubicBezTo>
                    <a:pt x="14777" y="16816"/>
                    <a:pt x="15348" y="17482"/>
                    <a:pt x="15944" y="18137"/>
                  </a:cubicBezTo>
                  <a:cubicBezTo>
                    <a:pt x="13538" y="18530"/>
                    <a:pt x="11145" y="19006"/>
                    <a:pt x="8705" y="19244"/>
                  </a:cubicBezTo>
                  <a:cubicBezTo>
                    <a:pt x="8021" y="19315"/>
                    <a:pt x="7328" y="19361"/>
                    <a:pt x="6638" y="19361"/>
                  </a:cubicBezTo>
                  <a:cubicBezTo>
                    <a:pt x="4996" y="19361"/>
                    <a:pt x="3368" y="19098"/>
                    <a:pt x="1918" y="18268"/>
                  </a:cubicBezTo>
                  <a:cubicBezTo>
                    <a:pt x="1909" y="18263"/>
                    <a:pt x="1899" y="18260"/>
                    <a:pt x="1890" y="18260"/>
                  </a:cubicBezTo>
                  <a:cubicBezTo>
                    <a:pt x="1837" y="18260"/>
                    <a:pt x="1788" y="18335"/>
                    <a:pt x="1858" y="18375"/>
                  </a:cubicBezTo>
                  <a:cubicBezTo>
                    <a:pt x="3442" y="19359"/>
                    <a:pt x="5278" y="19676"/>
                    <a:pt x="7124" y="19676"/>
                  </a:cubicBezTo>
                  <a:cubicBezTo>
                    <a:pt x="7512" y="19676"/>
                    <a:pt x="7901" y="19662"/>
                    <a:pt x="8288" y="19637"/>
                  </a:cubicBezTo>
                  <a:cubicBezTo>
                    <a:pt x="10967" y="19483"/>
                    <a:pt x="13658" y="19030"/>
                    <a:pt x="16301" y="18554"/>
                  </a:cubicBezTo>
                  <a:cubicBezTo>
                    <a:pt x="17194" y="19542"/>
                    <a:pt x="18122" y="20506"/>
                    <a:pt x="19075" y="21459"/>
                  </a:cubicBezTo>
                  <a:cubicBezTo>
                    <a:pt x="18718" y="21602"/>
                    <a:pt x="18372" y="21780"/>
                    <a:pt x="18051" y="21923"/>
                  </a:cubicBezTo>
                  <a:cubicBezTo>
                    <a:pt x="17301" y="22233"/>
                    <a:pt x="16563" y="22531"/>
                    <a:pt x="15801" y="22840"/>
                  </a:cubicBezTo>
                  <a:cubicBezTo>
                    <a:pt x="14324" y="23447"/>
                    <a:pt x="12872" y="24078"/>
                    <a:pt x="11395" y="24686"/>
                  </a:cubicBezTo>
                  <a:cubicBezTo>
                    <a:pt x="9711" y="25382"/>
                    <a:pt x="7849" y="26035"/>
                    <a:pt x="6015" y="26035"/>
                  </a:cubicBezTo>
                  <a:cubicBezTo>
                    <a:pt x="4998" y="26035"/>
                    <a:pt x="3990" y="25834"/>
                    <a:pt x="3025" y="25328"/>
                  </a:cubicBezTo>
                  <a:cubicBezTo>
                    <a:pt x="3016" y="25323"/>
                    <a:pt x="3007" y="25321"/>
                    <a:pt x="2998" y="25321"/>
                  </a:cubicBezTo>
                  <a:cubicBezTo>
                    <a:pt x="2947" y="25321"/>
                    <a:pt x="2905" y="25395"/>
                    <a:pt x="2966" y="25436"/>
                  </a:cubicBezTo>
                  <a:cubicBezTo>
                    <a:pt x="4028" y="26033"/>
                    <a:pt x="5169" y="26267"/>
                    <a:pt x="6325" y="26267"/>
                  </a:cubicBezTo>
                  <a:cubicBezTo>
                    <a:pt x="7864" y="26267"/>
                    <a:pt x="9430" y="25852"/>
                    <a:pt x="10871" y="25328"/>
                  </a:cubicBezTo>
                  <a:cubicBezTo>
                    <a:pt x="12479" y="24733"/>
                    <a:pt x="14062" y="24066"/>
                    <a:pt x="15634" y="23423"/>
                  </a:cubicBezTo>
                  <a:cubicBezTo>
                    <a:pt x="16444" y="23090"/>
                    <a:pt x="17253" y="22757"/>
                    <a:pt x="18063" y="22423"/>
                  </a:cubicBezTo>
                  <a:cubicBezTo>
                    <a:pt x="18503" y="22245"/>
                    <a:pt x="19015" y="22078"/>
                    <a:pt x="19492" y="21876"/>
                  </a:cubicBezTo>
                  <a:cubicBezTo>
                    <a:pt x="20408" y="22781"/>
                    <a:pt x="21361" y="23674"/>
                    <a:pt x="22337" y="24543"/>
                  </a:cubicBezTo>
                  <a:cubicBezTo>
                    <a:pt x="21694" y="26007"/>
                    <a:pt x="20944" y="27412"/>
                    <a:pt x="19992" y="28650"/>
                  </a:cubicBezTo>
                  <a:cubicBezTo>
                    <a:pt x="19968" y="28662"/>
                    <a:pt x="19932" y="28674"/>
                    <a:pt x="19920" y="28722"/>
                  </a:cubicBezTo>
                  <a:lnTo>
                    <a:pt x="19920" y="28734"/>
                  </a:lnTo>
                  <a:cubicBezTo>
                    <a:pt x="19480" y="29305"/>
                    <a:pt x="19003" y="29841"/>
                    <a:pt x="18444" y="30329"/>
                  </a:cubicBezTo>
                  <a:cubicBezTo>
                    <a:pt x="16634" y="31996"/>
                    <a:pt x="14420" y="33306"/>
                    <a:pt x="12014" y="33853"/>
                  </a:cubicBezTo>
                  <a:cubicBezTo>
                    <a:pt x="11983" y="33864"/>
                    <a:pt x="11979" y="33929"/>
                    <a:pt x="12019" y="33929"/>
                  </a:cubicBezTo>
                  <a:cubicBezTo>
                    <a:pt x="12024" y="33929"/>
                    <a:pt x="12031" y="33928"/>
                    <a:pt x="12038" y="33925"/>
                  </a:cubicBezTo>
                  <a:cubicBezTo>
                    <a:pt x="14539" y="33437"/>
                    <a:pt x="16836" y="32353"/>
                    <a:pt x="18730" y="30639"/>
                  </a:cubicBezTo>
                  <a:cubicBezTo>
                    <a:pt x="19087" y="30317"/>
                    <a:pt x="19444" y="29972"/>
                    <a:pt x="19777" y="29603"/>
                  </a:cubicBezTo>
                  <a:lnTo>
                    <a:pt x="19777" y="29603"/>
                  </a:lnTo>
                  <a:cubicBezTo>
                    <a:pt x="19742" y="29900"/>
                    <a:pt x="19718" y="30198"/>
                    <a:pt x="19658" y="30472"/>
                  </a:cubicBezTo>
                  <a:cubicBezTo>
                    <a:pt x="19515" y="31055"/>
                    <a:pt x="19337" y="31639"/>
                    <a:pt x="19122" y="32198"/>
                  </a:cubicBezTo>
                  <a:cubicBezTo>
                    <a:pt x="18611" y="33413"/>
                    <a:pt x="17837" y="34461"/>
                    <a:pt x="16920" y="35389"/>
                  </a:cubicBezTo>
                  <a:cubicBezTo>
                    <a:pt x="16874" y="35435"/>
                    <a:pt x="16906" y="35488"/>
                    <a:pt x="16950" y="35488"/>
                  </a:cubicBezTo>
                  <a:cubicBezTo>
                    <a:pt x="16963" y="35488"/>
                    <a:pt x="16978" y="35483"/>
                    <a:pt x="16991" y="35473"/>
                  </a:cubicBezTo>
                  <a:cubicBezTo>
                    <a:pt x="17956" y="34639"/>
                    <a:pt x="18718" y="33591"/>
                    <a:pt x="19277" y="32436"/>
                  </a:cubicBezTo>
                  <a:cubicBezTo>
                    <a:pt x="19563" y="31841"/>
                    <a:pt x="19801" y="31234"/>
                    <a:pt x="19968" y="30591"/>
                  </a:cubicBezTo>
                  <a:cubicBezTo>
                    <a:pt x="20075" y="30151"/>
                    <a:pt x="20218" y="29615"/>
                    <a:pt x="20218" y="29127"/>
                  </a:cubicBezTo>
                  <a:cubicBezTo>
                    <a:pt x="21301" y="27841"/>
                    <a:pt x="22182" y="26352"/>
                    <a:pt x="22599" y="24745"/>
                  </a:cubicBezTo>
                  <a:cubicBezTo>
                    <a:pt x="24254" y="26210"/>
                    <a:pt x="25969" y="27603"/>
                    <a:pt x="27731" y="28912"/>
                  </a:cubicBezTo>
                  <a:cubicBezTo>
                    <a:pt x="30505" y="30960"/>
                    <a:pt x="33422" y="32937"/>
                    <a:pt x="36577" y="34341"/>
                  </a:cubicBezTo>
                  <a:cubicBezTo>
                    <a:pt x="36631" y="34367"/>
                    <a:pt x="36683" y="34378"/>
                    <a:pt x="36733" y="34378"/>
                  </a:cubicBezTo>
                  <a:cubicBezTo>
                    <a:pt x="37080" y="34378"/>
                    <a:pt x="37300" y="33822"/>
                    <a:pt x="36946" y="33603"/>
                  </a:cubicBezTo>
                  <a:cubicBezTo>
                    <a:pt x="34327" y="31984"/>
                    <a:pt x="31660" y="30436"/>
                    <a:pt x="29159" y="28615"/>
                  </a:cubicBezTo>
                  <a:cubicBezTo>
                    <a:pt x="27040" y="27091"/>
                    <a:pt x="24980" y="25412"/>
                    <a:pt x="23028" y="23662"/>
                  </a:cubicBezTo>
                  <a:cubicBezTo>
                    <a:pt x="24075" y="23423"/>
                    <a:pt x="25088" y="23019"/>
                    <a:pt x="25992" y="22471"/>
                  </a:cubicBezTo>
                  <a:cubicBezTo>
                    <a:pt x="26054" y="22477"/>
                    <a:pt x="26116" y="22479"/>
                    <a:pt x="26178" y="22479"/>
                  </a:cubicBezTo>
                  <a:cubicBezTo>
                    <a:pt x="26635" y="22479"/>
                    <a:pt x="27109" y="22338"/>
                    <a:pt x="27528" y="22233"/>
                  </a:cubicBezTo>
                  <a:cubicBezTo>
                    <a:pt x="28016" y="22114"/>
                    <a:pt x="28505" y="21947"/>
                    <a:pt x="29005" y="21769"/>
                  </a:cubicBezTo>
                  <a:cubicBezTo>
                    <a:pt x="30017" y="21388"/>
                    <a:pt x="30981" y="20828"/>
                    <a:pt x="31803" y="20114"/>
                  </a:cubicBezTo>
                  <a:cubicBezTo>
                    <a:pt x="31852" y="20084"/>
                    <a:pt x="31820" y="20006"/>
                    <a:pt x="31761" y="20006"/>
                  </a:cubicBezTo>
                  <a:cubicBezTo>
                    <a:pt x="31748" y="20006"/>
                    <a:pt x="31734" y="20010"/>
                    <a:pt x="31719" y="20018"/>
                  </a:cubicBezTo>
                  <a:cubicBezTo>
                    <a:pt x="30814" y="20530"/>
                    <a:pt x="29898" y="20995"/>
                    <a:pt x="28898" y="21364"/>
                  </a:cubicBezTo>
                  <a:cubicBezTo>
                    <a:pt x="28386" y="21566"/>
                    <a:pt x="27885" y="21709"/>
                    <a:pt x="27362" y="21828"/>
                  </a:cubicBezTo>
                  <a:cubicBezTo>
                    <a:pt x="27171" y="21876"/>
                    <a:pt x="26981" y="21899"/>
                    <a:pt x="26778" y="21935"/>
                  </a:cubicBezTo>
                  <a:cubicBezTo>
                    <a:pt x="28028" y="21007"/>
                    <a:pt x="29064" y="19792"/>
                    <a:pt x="29731" y="18363"/>
                  </a:cubicBezTo>
                  <a:cubicBezTo>
                    <a:pt x="30922" y="15827"/>
                    <a:pt x="30933" y="12601"/>
                    <a:pt x="29624" y="10112"/>
                  </a:cubicBezTo>
                  <a:cubicBezTo>
                    <a:pt x="29598" y="10060"/>
                    <a:pt x="29556" y="10038"/>
                    <a:pt x="29516" y="10038"/>
                  </a:cubicBezTo>
                  <a:cubicBezTo>
                    <a:pt x="29447" y="10038"/>
                    <a:pt x="29384" y="10105"/>
                    <a:pt x="29421" y="10196"/>
                  </a:cubicBezTo>
                  <a:cubicBezTo>
                    <a:pt x="30457" y="12732"/>
                    <a:pt x="30529" y="15553"/>
                    <a:pt x="29362" y="18066"/>
                  </a:cubicBezTo>
                  <a:cubicBezTo>
                    <a:pt x="28088" y="20768"/>
                    <a:pt x="25504" y="22709"/>
                    <a:pt x="22587" y="23245"/>
                  </a:cubicBezTo>
                  <a:cubicBezTo>
                    <a:pt x="22432" y="23090"/>
                    <a:pt x="22278" y="22959"/>
                    <a:pt x="22123" y="22816"/>
                  </a:cubicBezTo>
                  <a:cubicBezTo>
                    <a:pt x="20873" y="21649"/>
                    <a:pt x="19682" y="20459"/>
                    <a:pt x="18527" y="19244"/>
                  </a:cubicBezTo>
                  <a:cubicBezTo>
                    <a:pt x="20313" y="16577"/>
                    <a:pt x="22004" y="13720"/>
                    <a:pt x="22968" y="10672"/>
                  </a:cubicBezTo>
                  <a:cubicBezTo>
                    <a:pt x="23790" y="8124"/>
                    <a:pt x="24004" y="5052"/>
                    <a:pt x="22361" y="2790"/>
                  </a:cubicBezTo>
                  <a:cubicBezTo>
                    <a:pt x="22346" y="2772"/>
                    <a:pt x="22330" y="2765"/>
                    <a:pt x="22314" y="2765"/>
                  </a:cubicBezTo>
                  <a:cubicBezTo>
                    <a:pt x="22267" y="2765"/>
                    <a:pt x="22227" y="2832"/>
                    <a:pt x="22254" y="2885"/>
                  </a:cubicBezTo>
                  <a:cubicBezTo>
                    <a:pt x="23885" y="5314"/>
                    <a:pt x="23409" y="8386"/>
                    <a:pt x="22456" y="10981"/>
                  </a:cubicBezTo>
                  <a:cubicBezTo>
                    <a:pt x="21682" y="13089"/>
                    <a:pt x="20563" y="15018"/>
                    <a:pt x="19396" y="16899"/>
                  </a:cubicBezTo>
                  <a:cubicBezTo>
                    <a:pt x="19539" y="15744"/>
                    <a:pt x="19670" y="14565"/>
                    <a:pt x="19718" y="13410"/>
                  </a:cubicBezTo>
                  <a:cubicBezTo>
                    <a:pt x="19718" y="13360"/>
                    <a:pt x="19666" y="13327"/>
                    <a:pt x="19622" y="13327"/>
                  </a:cubicBezTo>
                  <a:cubicBezTo>
                    <a:pt x="19593" y="13327"/>
                    <a:pt x="19568" y="13342"/>
                    <a:pt x="19563" y="13375"/>
                  </a:cubicBezTo>
                  <a:cubicBezTo>
                    <a:pt x="19265" y="14780"/>
                    <a:pt x="19122" y="16220"/>
                    <a:pt x="18944" y="17649"/>
                  </a:cubicBezTo>
                  <a:cubicBezTo>
                    <a:pt x="18682" y="18066"/>
                    <a:pt x="18432" y="18471"/>
                    <a:pt x="18182" y="18887"/>
                  </a:cubicBezTo>
                  <a:cubicBezTo>
                    <a:pt x="17348" y="17994"/>
                    <a:pt x="16527" y="17077"/>
                    <a:pt x="15729" y="16173"/>
                  </a:cubicBezTo>
                  <a:cubicBezTo>
                    <a:pt x="17849" y="11624"/>
                    <a:pt x="18503" y="6338"/>
                    <a:pt x="17456" y="1409"/>
                  </a:cubicBezTo>
                  <a:cubicBezTo>
                    <a:pt x="17445" y="1378"/>
                    <a:pt x="17421" y="1365"/>
                    <a:pt x="17399" y="1365"/>
                  </a:cubicBezTo>
                  <a:cubicBezTo>
                    <a:pt x="17369" y="1365"/>
                    <a:pt x="17342" y="1387"/>
                    <a:pt x="17348" y="1421"/>
                  </a:cubicBezTo>
                  <a:cubicBezTo>
                    <a:pt x="18134" y="6326"/>
                    <a:pt x="17468" y="11291"/>
                    <a:pt x="15408" y="15804"/>
                  </a:cubicBezTo>
                  <a:cubicBezTo>
                    <a:pt x="14003" y="14160"/>
                    <a:pt x="12645" y="12494"/>
                    <a:pt x="11324" y="10791"/>
                  </a:cubicBezTo>
                  <a:cubicBezTo>
                    <a:pt x="12943" y="7362"/>
                    <a:pt x="12491" y="3076"/>
                    <a:pt x="10276" y="28"/>
                  </a:cubicBezTo>
                  <a:cubicBezTo>
                    <a:pt x="10260" y="8"/>
                    <a:pt x="10242" y="0"/>
                    <a:pt x="10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385;p36"/>
          <p:cNvGrpSpPr/>
          <p:nvPr/>
        </p:nvGrpSpPr>
        <p:grpSpPr>
          <a:xfrm>
            <a:off x="3118372" y="2369175"/>
            <a:ext cx="2906821" cy="3731456"/>
            <a:chOff x="4026587" y="1992159"/>
            <a:chExt cx="3202402" cy="4110891"/>
          </a:xfrm>
        </p:grpSpPr>
        <p:grpSp>
          <p:nvGrpSpPr>
            <p:cNvPr id="77" name="Google Shape;386;p36"/>
            <p:cNvGrpSpPr/>
            <p:nvPr/>
          </p:nvGrpSpPr>
          <p:grpSpPr>
            <a:xfrm>
              <a:off x="4026587" y="1992159"/>
              <a:ext cx="3202402" cy="4110891"/>
              <a:chOff x="4026587" y="1992159"/>
              <a:chExt cx="3202402" cy="4110891"/>
            </a:xfrm>
          </p:grpSpPr>
          <p:grpSp>
            <p:nvGrpSpPr>
              <p:cNvPr id="78" name="Google Shape;387;p36"/>
              <p:cNvGrpSpPr/>
              <p:nvPr/>
            </p:nvGrpSpPr>
            <p:grpSpPr>
              <a:xfrm>
                <a:off x="4026587" y="1992159"/>
                <a:ext cx="3202402" cy="4110891"/>
                <a:chOff x="4026587" y="1992159"/>
                <a:chExt cx="3202402" cy="4110891"/>
              </a:xfrm>
            </p:grpSpPr>
            <p:sp>
              <p:nvSpPr>
                <p:cNvPr id="1048676" name="Google Shape;388;p36"/>
                <p:cNvSpPr/>
                <p:nvPr/>
              </p:nvSpPr>
              <p:spPr>
                <a:xfrm>
                  <a:off x="5605025" y="4391563"/>
                  <a:ext cx="292595" cy="1470738"/>
                </a:xfrm>
                <a:custGeom>
                  <a:avLst/>
                  <a:gdLst/>
                  <a:ahLst/>
                  <a:cxnLst/>
                  <a:rect l="l" t="t" r="r" b="b"/>
                  <a:pathLst>
                    <a:path w="4222" h="21222" extrusionOk="0">
                      <a:moveTo>
                        <a:pt x="492" y="1"/>
                      </a:moveTo>
                      <a:cubicBezTo>
                        <a:pt x="451" y="1"/>
                        <a:pt x="411" y="30"/>
                        <a:pt x="406" y="83"/>
                      </a:cubicBezTo>
                      <a:cubicBezTo>
                        <a:pt x="96" y="3643"/>
                        <a:pt x="1" y="7238"/>
                        <a:pt x="572" y="10786"/>
                      </a:cubicBezTo>
                      <a:cubicBezTo>
                        <a:pt x="703" y="11632"/>
                        <a:pt x="858" y="12489"/>
                        <a:pt x="1049" y="13346"/>
                      </a:cubicBezTo>
                      <a:cubicBezTo>
                        <a:pt x="1251" y="14251"/>
                        <a:pt x="1632" y="15096"/>
                        <a:pt x="1906" y="15989"/>
                      </a:cubicBezTo>
                      <a:cubicBezTo>
                        <a:pt x="2453" y="17704"/>
                        <a:pt x="3025" y="19394"/>
                        <a:pt x="3692" y="21061"/>
                      </a:cubicBezTo>
                      <a:cubicBezTo>
                        <a:pt x="3738" y="21173"/>
                        <a:pt x="3836" y="21221"/>
                        <a:pt x="3931" y="21221"/>
                      </a:cubicBezTo>
                      <a:cubicBezTo>
                        <a:pt x="4079" y="21221"/>
                        <a:pt x="4221" y="21104"/>
                        <a:pt x="4156" y="20930"/>
                      </a:cubicBezTo>
                      <a:cubicBezTo>
                        <a:pt x="3501" y="19252"/>
                        <a:pt x="2954" y="17549"/>
                        <a:pt x="2537" y="15811"/>
                      </a:cubicBezTo>
                      <a:cubicBezTo>
                        <a:pt x="2334" y="14965"/>
                        <a:pt x="2275" y="14084"/>
                        <a:pt x="2108" y="13239"/>
                      </a:cubicBezTo>
                      <a:cubicBezTo>
                        <a:pt x="1942" y="12394"/>
                        <a:pt x="1763" y="11548"/>
                        <a:pt x="1620" y="10691"/>
                      </a:cubicBezTo>
                      <a:cubicBezTo>
                        <a:pt x="1025" y="7191"/>
                        <a:pt x="548" y="3666"/>
                        <a:pt x="584" y="106"/>
                      </a:cubicBezTo>
                      <a:cubicBezTo>
                        <a:pt x="578" y="33"/>
                        <a:pt x="535" y="1"/>
                        <a:pt x="492" y="1"/>
                      </a:cubicBezTo>
                      <a:close/>
                    </a:path>
                  </a:pathLst>
                </a:custGeom>
                <a:solidFill>
                  <a:srgbClr val="22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7" name="Google Shape;389;p36"/>
                <p:cNvSpPr/>
                <p:nvPr/>
              </p:nvSpPr>
              <p:spPr>
                <a:xfrm>
                  <a:off x="5680981" y="4305350"/>
                  <a:ext cx="267923" cy="1518903"/>
                </a:xfrm>
                <a:custGeom>
                  <a:avLst/>
                  <a:gdLst/>
                  <a:ahLst/>
                  <a:cxnLst/>
                  <a:rect l="l" t="t" r="r" b="b"/>
                  <a:pathLst>
                    <a:path w="3866" h="21917" extrusionOk="0">
                      <a:moveTo>
                        <a:pt x="418" y="0"/>
                      </a:moveTo>
                      <a:cubicBezTo>
                        <a:pt x="364" y="0"/>
                        <a:pt x="309" y="27"/>
                        <a:pt x="298" y="88"/>
                      </a:cubicBezTo>
                      <a:cubicBezTo>
                        <a:pt x="60" y="1946"/>
                        <a:pt x="0" y="3827"/>
                        <a:pt x="60" y="5696"/>
                      </a:cubicBezTo>
                      <a:cubicBezTo>
                        <a:pt x="119" y="7542"/>
                        <a:pt x="60" y="9375"/>
                        <a:pt x="298" y="11209"/>
                      </a:cubicBezTo>
                      <a:cubicBezTo>
                        <a:pt x="536" y="13030"/>
                        <a:pt x="846" y="14828"/>
                        <a:pt x="1453" y="16555"/>
                      </a:cubicBezTo>
                      <a:cubicBezTo>
                        <a:pt x="1750" y="17424"/>
                        <a:pt x="2048" y="18305"/>
                        <a:pt x="2393" y="19174"/>
                      </a:cubicBezTo>
                      <a:cubicBezTo>
                        <a:pt x="2739" y="20031"/>
                        <a:pt x="2989" y="21019"/>
                        <a:pt x="3477" y="21817"/>
                      </a:cubicBezTo>
                      <a:cubicBezTo>
                        <a:pt x="3516" y="21888"/>
                        <a:pt x="3573" y="21917"/>
                        <a:pt x="3630" y="21917"/>
                      </a:cubicBezTo>
                      <a:cubicBezTo>
                        <a:pt x="3748" y="21917"/>
                        <a:pt x="3866" y="21794"/>
                        <a:pt x="3834" y="21650"/>
                      </a:cubicBezTo>
                      <a:cubicBezTo>
                        <a:pt x="3643" y="20746"/>
                        <a:pt x="3227" y="19888"/>
                        <a:pt x="2977" y="18995"/>
                      </a:cubicBezTo>
                      <a:cubicBezTo>
                        <a:pt x="2739" y="18102"/>
                        <a:pt x="2500" y="17186"/>
                        <a:pt x="2322" y="16281"/>
                      </a:cubicBezTo>
                      <a:cubicBezTo>
                        <a:pt x="1989" y="14531"/>
                        <a:pt x="1572" y="12804"/>
                        <a:pt x="1274" y="11042"/>
                      </a:cubicBezTo>
                      <a:cubicBezTo>
                        <a:pt x="976" y="9268"/>
                        <a:pt x="607" y="7470"/>
                        <a:pt x="536" y="5684"/>
                      </a:cubicBezTo>
                      <a:cubicBezTo>
                        <a:pt x="465" y="3827"/>
                        <a:pt x="488" y="1970"/>
                        <a:pt x="536" y="100"/>
                      </a:cubicBezTo>
                      <a:cubicBezTo>
                        <a:pt x="542" y="36"/>
                        <a:pt x="480" y="0"/>
                        <a:pt x="418" y="0"/>
                      </a:cubicBezTo>
                      <a:close/>
                    </a:path>
                  </a:pathLst>
                </a:custGeom>
                <a:solidFill>
                  <a:srgbClr val="22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8" name="Google Shape;390;p36"/>
                <p:cNvSpPr/>
                <p:nvPr/>
              </p:nvSpPr>
              <p:spPr>
                <a:xfrm>
                  <a:off x="5731295" y="4236047"/>
                  <a:ext cx="284417" cy="1534080"/>
                </a:xfrm>
                <a:custGeom>
                  <a:avLst/>
                  <a:gdLst/>
                  <a:ahLst/>
                  <a:cxnLst/>
                  <a:rect l="l" t="t" r="r" b="b"/>
                  <a:pathLst>
                    <a:path w="4104" h="22136" extrusionOk="0">
                      <a:moveTo>
                        <a:pt x="284" y="0"/>
                      </a:moveTo>
                      <a:cubicBezTo>
                        <a:pt x="236" y="0"/>
                        <a:pt x="191" y="30"/>
                        <a:pt x="191" y="88"/>
                      </a:cubicBezTo>
                      <a:cubicBezTo>
                        <a:pt x="0" y="3839"/>
                        <a:pt x="120" y="7637"/>
                        <a:pt x="655" y="11363"/>
                      </a:cubicBezTo>
                      <a:cubicBezTo>
                        <a:pt x="929" y="13209"/>
                        <a:pt x="1263" y="15054"/>
                        <a:pt x="1739" y="16852"/>
                      </a:cubicBezTo>
                      <a:cubicBezTo>
                        <a:pt x="1977" y="17745"/>
                        <a:pt x="2203" y="18638"/>
                        <a:pt x="2584" y="19472"/>
                      </a:cubicBezTo>
                      <a:cubicBezTo>
                        <a:pt x="2787" y="19900"/>
                        <a:pt x="2977" y="20317"/>
                        <a:pt x="3144" y="20745"/>
                      </a:cubicBezTo>
                      <a:cubicBezTo>
                        <a:pt x="3310" y="21186"/>
                        <a:pt x="3406" y="21662"/>
                        <a:pt x="3679" y="22031"/>
                      </a:cubicBezTo>
                      <a:cubicBezTo>
                        <a:pt x="3726" y="22102"/>
                        <a:pt x="3803" y="22135"/>
                        <a:pt x="3878" y="22135"/>
                      </a:cubicBezTo>
                      <a:cubicBezTo>
                        <a:pt x="3993" y="22135"/>
                        <a:pt x="4103" y="22057"/>
                        <a:pt x="4096" y="21912"/>
                      </a:cubicBezTo>
                      <a:cubicBezTo>
                        <a:pt x="4060" y="21448"/>
                        <a:pt x="3858" y="21019"/>
                        <a:pt x="3739" y="20591"/>
                      </a:cubicBezTo>
                      <a:cubicBezTo>
                        <a:pt x="3608" y="20138"/>
                        <a:pt x="3513" y="19698"/>
                        <a:pt x="3441" y="19233"/>
                      </a:cubicBezTo>
                      <a:cubicBezTo>
                        <a:pt x="3287" y="18329"/>
                        <a:pt x="3013" y="17447"/>
                        <a:pt x="2787" y="16555"/>
                      </a:cubicBezTo>
                      <a:cubicBezTo>
                        <a:pt x="2322" y="14780"/>
                        <a:pt x="1905" y="13030"/>
                        <a:pt x="1560" y="11232"/>
                      </a:cubicBezTo>
                      <a:cubicBezTo>
                        <a:pt x="870" y="7553"/>
                        <a:pt x="453" y="3851"/>
                        <a:pt x="393" y="100"/>
                      </a:cubicBezTo>
                      <a:cubicBezTo>
                        <a:pt x="387" y="33"/>
                        <a:pt x="334" y="0"/>
                        <a:pt x="284" y="0"/>
                      </a:cubicBezTo>
                      <a:close/>
                    </a:path>
                  </a:pathLst>
                </a:custGeom>
                <a:solidFill>
                  <a:srgbClr val="22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9" name="Google Shape;391;p36"/>
                <p:cNvSpPr/>
                <p:nvPr/>
              </p:nvSpPr>
              <p:spPr>
                <a:xfrm>
                  <a:off x="5671764" y="4193495"/>
                  <a:ext cx="377699" cy="1520843"/>
                </a:xfrm>
                <a:custGeom>
                  <a:avLst/>
                  <a:gdLst/>
                  <a:ahLst/>
                  <a:cxnLst/>
                  <a:rect l="l" t="t" r="r" b="b"/>
                  <a:pathLst>
                    <a:path w="5450" h="21945" extrusionOk="0">
                      <a:moveTo>
                        <a:pt x="167" y="1"/>
                      </a:moveTo>
                      <a:cubicBezTo>
                        <a:pt x="85" y="1"/>
                        <a:pt x="1" y="70"/>
                        <a:pt x="38" y="166"/>
                      </a:cubicBezTo>
                      <a:cubicBezTo>
                        <a:pt x="693" y="1929"/>
                        <a:pt x="1324" y="3679"/>
                        <a:pt x="1836" y="5489"/>
                      </a:cubicBezTo>
                      <a:cubicBezTo>
                        <a:pt x="2336" y="7227"/>
                        <a:pt x="2645" y="9025"/>
                        <a:pt x="3014" y="10799"/>
                      </a:cubicBezTo>
                      <a:cubicBezTo>
                        <a:pt x="3407" y="12573"/>
                        <a:pt x="3681" y="14359"/>
                        <a:pt x="4086" y="16109"/>
                      </a:cubicBezTo>
                      <a:cubicBezTo>
                        <a:pt x="4300" y="17049"/>
                        <a:pt x="4562" y="17990"/>
                        <a:pt x="4717" y="18943"/>
                      </a:cubicBezTo>
                      <a:cubicBezTo>
                        <a:pt x="4848" y="19859"/>
                        <a:pt x="4931" y="20800"/>
                        <a:pt x="4991" y="21740"/>
                      </a:cubicBezTo>
                      <a:cubicBezTo>
                        <a:pt x="5002" y="21879"/>
                        <a:pt x="5112" y="21945"/>
                        <a:pt x="5220" y="21945"/>
                      </a:cubicBezTo>
                      <a:cubicBezTo>
                        <a:pt x="5335" y="21945"/>
                        <a:pt x="5449" y="21870"/>
                        <a:pt x="5443" y="21729"/>
                      </a:cubicBezTo>
                      <a:cubicBezTo>
                        <a:pt x="5384" y="20788"/>
                        <a:pt x="5289" y="19859"/>
                        <a:pt x="5217" y="18931"/>
                      </a:cubicBezTo>
                      <a:cubicBezTo>
                        <a:pt x="5146" y="18002"/>
                        <a:pt x="5146" y="17061"/>
                        <a:pt x="5086" y="16145"/>
                      </a:cubicBezTo>
                      <a:cubicBezTo>
                        <a:pt x="4955" y="14299"/>
                        <a:pt x="4538" y="12454"/>
                        <a:pt x="4086" y="10668"/>
                      </a:cubicBezTo>
                      <a:cubicBezTo>
                        <a:pt x="3646" y="8834"/>
                        <a:pt x="2955" y="7108"/>
                        <a:pt x="2336" y="5322"/>
                      </a:cubicBezTo>
                      <a:cubicBezTo>
                        <a:pt x="1705" y="3548"/>
                        <a:pt x="1050" y="1798"/>
                        <a:pt x="288" y="83"/>
                      </a:cubicBezTo>
                      <a:cubicBezTo>
                        <a:pt x="266" y="25"/>
                        <a:pt x="217" y="1"/>
                        <a:pt x="167" y="1"/>
                      </a:cubicBezTo>
                      <a:close/>
                    </a:path>
                  </a:pathLst>
                </a:custGeom>
                <a:solidFill>
                  <a:srgbClr val="22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0" name="Google Shape;392;p36"/>
                <p:cNvSpPr/>
                <p:nvPr/>
              </p:nvSpPr>
              <p:spPr>
                <a:xfrm>
                  <a:off x="5832546" y="4302786"/>
                  <a:ext cx="346998" cy="1297897"/>
                </a:xfrm>
                <a:custGeom>
                  <a:avLst/>
                  <a:gdLst/>
                  <a:ahLst/>
                  <a:cxnLst/>
                  <a:rect l="l" t="t" r="r" b="b"/>
                  <a:pathLst>
                    <a:path w="5007" h="18728" extrusionOk="0">
                      <a:moveTo>
                        <a:pt x="126" y="1"/>
                      </a:moveTo>
                      <a:cubicBezTo>
                        <a:pt x="59" y="1"/>
                        <a:pt x="0" y="55"/>
                        <a:pt x="28" y="137"/>
                      </a:cubicBezTo>
                      <a:cubicBezTo>
                        <a:pt x="468" y="1673"/>
                        <a:pt x="825" y="3233"/>
                        <a:pt x="1206" y="4804"/>
                      </a:cubicBezTo>
                      <a:cubicBezTo>
                        <a:pt x="1564" y="6317"/>
                        <a:pt x="1957" y="7841"/>
                        <a:pt x="2338" y="9365"/>
                      </a:cubicBezTo>
                      <a:cubicBezTo>
                        <a:pt x="2695" y="10889"/>
                        <a:pt x="3052" y="12401"/>
                        <a:pt x="3445" y="13925"/>
                      </a:cubicBezTo>
                      <a:cubicBezTo>
                        <a:pt x="3647" y="14675"/>
                        <a:pt x="3850" y="15401"/>
                        <a:pt x="4040" y="16139"/>
                      </a:cubicBezTo>
                      <a:cubicBezTo>
                        <a:pt x="4254" y="16949"/>
                        <a:pt x="4314" y="17782"/>
                        <a:pt x="4552" y="18568"/>
                      </a:cubicBezTo>
                      <a:cubicBezTo>
                        <a:pt x="4583" y="18677"/>
                        <a:pt x="4676" y="18727"/>
                        <a:pt x="4768" y="18727"/>
                      </a:cubicBezTo>
                      <a:cubicBezTo>
                        <a:pt x="4887" y="18727"/>
                        <a:pt x="5006" y="18644"/>
                        <a:pt x="4993" y="18497"/>
                      </a:cubicBezTo>
                      <a:cubicBezTo>
                        <a:pt x="4969" y="17675"/>
                        <a:pt x="4731" y="16854"/>
                        <a:pt x="4624" y="16032"/>
                      </a:cubicBezTo>
                      <a:cubicBezTo>
                        <a:pt x="4540" y="15306"/>
                        <a:pt x="4445" y="14579"/>
                        <a:pt x="4326" y="13853"/>
                      </a:cubicBezTo>
                      <a:cubicBezTo>
                        <a:pt x="4076" y="12270"/>
                        <a:pt x="3731" y="10710"/>
                        <a:pt x="3326" y="9162"/>
                      </a:cubicBezTo>
                      <a:cubicBezTo>
                        <a:pt x="2933" y="7614"/>
                        <a:pt x="2492" y="6078"/>
                        <a:pt x="1957" y="4578"/>
                      </a:cubicBezTo>
                      <a:cubicBezTo>
                        <a:pt x="1421" y="3078"/>
                        <a:pt x="814" y="1590"/>
                        <a:pt x="254" y="102"/>
                      </a:cubicBezTo>
                      <a:cubicBezTo>
                        <a:pt x="229" y="31"/>
                        <a:pt x="175" y="1"/>
                        <a:pt x="126" y="1"/>
                      </a:cubicBezTo>
                      <a:close/>
                    </a:path>
                  </a:pathLst>
                </a:custGeom>
                <a:solidFill>
                  <a:srgbClr val="22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1" name="Google Shape;393;p36"/>
                <p:cNvSpPr/>
                <p:nvPr/>
              </p:nvSpPr>
              <p:spPr>
                <a:xfrm>
                  <a:off x="5834971" y="4080116"/>
                  <a:ext cx="419904" cy="1438581"/>
                </a:xfrm>
                <a:custGeom>
                  <a:avLst/>
                  <a:gdLst/>
                  <a:ahLst/>
                  <a:cxnLst/>
                  <a:rect l="l" t="t" r="r" b="b"/>
                  <a:pathLst>
                    <a:path w="6059" h="20758" extrusionOk="0">
                      <a:moveTo>
                        <a:pt x="131" y="1"/>
                      </a:moveTo>
                      <a:cubicBezTo>
                        <a:pt x="63" y="1"/>
                        <a:pt x="1" y="62"/>
                        <a:pt x="28" y="159"/>
                      </a:cubicBezTo>
                      <a:cubicBezTo>
                        <a:pt x="1076" y="3553"/>
                        <a:pt x="2350" y="6886"/>
                        <a:pt x="3267" y="10315"/>
                      </a:cubicBezTo>
                      <a:cubicBezTo>
                        <a:pt x="4172" y="13697"/>
                        <a:pt x="5053" y="17078"/>
                        <a:pt x="5577" y="20531"/>
                      </a:cubicBezTo>
                      <a:cubicBezTo>
                        <a:pt x="5601" y="20680"/>
                        <a:pt x="5723" y="20757"/>
                        <a:pt x="5837" y="20757"/>
                      </a:cubicBezTo>
                      <a:cubicBezTo>
                        <a:pt x="5952" y="20757"/>
                        <a:pt x="6059" y="20680"/>
                        <a:pt x="6053" y="20519"/>
                      </a:cubicBezTo>
                      <a:cubicBezTo>
                        <a:pt x="6041" y="18769"/>
                        <a:pt x="5874" y="17030"/>
                        <a:pt x="5517" y="15316"/>
                      </a:cubicBezTo>
                      <a:cubicBezTo>
                        <a:pt x="5136" y="13590"/>
                        <a:pt x="4636" y="11947"/>
                        <a:pt x="3993" y="10303"/>
                      </a:cubicBezTo>
                      <a:cubicBezTo>
                        <a:pt x="2672" y="6922"/>
                        <a:pt x="1541" y="3493"/>
                        <a:pt x="255" y="100"/>
                      </a:cubicBezTo>
                      <a:cubicBezTo>
                        <a:pt x="230" y="31"/>
                        <a:pt x="179" y="1"/>
                        <a:pt x="131" y="1"/>
                      </a:cubicBezTo>
                      <a:close/>
                    </a:path>
                  </a:pathLst>
                </a:custGeom>
                <a:solidFill>
                  <a:srgbClr val="22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2" name="Google Shape;394;p36"/>
                <p:cNvSpPr/>
                <p:nvPr/>
              </p:nvSpPr>
              <p:spPr>
                <a:xfrm>
                  <a:off x="4476292" y="3885652"/>
                  <a:ext cx="2615684" cy="1457016"/>
                </a:xfrm>
                <a:custGeom>
                  <a:avLst/>
                  <a:gdLst/>
                  <a:ahLst/>
                  <a:cxnLst/>
                  <a:rect l="l" t="t" r="r" b="b"/>
                  <a:pathLst>
                    <a:path w="37743" h="21024" extrusionOk="0">
                      <a:moveTo>
                        <a:pt x="929" y="1"/>
                      </a:moveTo>
                      <a:cubicBezTo>
                        <a:pt x="0" y="2322"/>
                        <a:pt x="4001" y="19813"/>
                        <a:pt x="10966" y="20849"/>
                      </a:cubicBezTo>
                      <a:cubicBezTo>
                        <a:pt x="11761" y="20970"/>
                        <a:pt x="12725" y="21023"/>
                        <a:pt x="13807" y="21023"/>
                      </a:cubicBezTo>
                      <a:cubicBezTo>
                        <a:pt x="22199" y="21023"/>
                        <a:pt x="37743" y="17801"/>
                        <a:pt x="37743" y="17801"/>
                      </a:cubicBezTo>
                      <a:lnTo>
                        <a:pt x="35564" y="10943"/>
                      </a:lnTo>
                      <a:cubicBezTo>
                        <a:pt x="35564" y="10943"/>
                        <a:pt x="17740" y="10204"/>
                        <a:pt x="12740" y="9061"/>
                      </a:cubicBezTo>
                      <a:cubicBezTo>
                        <a:pt x="7739" y="7918"/>
                        <a:pt x="929" y="1"/>
                        <a:pt x="929" y="1"/>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3" name="Google Shape;395;p36"/>
                <p:cNvSpPr/>
                <p:nvPr/>
              </p:nvSpPr>
              <p:spPr>
                <a:xfrm>
                  <a:off x="4026587" y="1992159"/>
                  <a:ext cx="1804637" cy="1291244"/>
                </a:xfrm>
                <a:custGeom>
                  <a:avLst/>
                  <a:gdLst/>
                  <a:ahLst/>
                  <a:cxnLst/>
                  <a:rect l="l" t="t" r="r" b="b"/>
                  <a:pathLst>
                    <a:path w="26040" h="18632" extrusionOk="0">
                      <a:moveTo>
                        <a:pt x="21336" y="1"/>
                      </a:moveTo>
                      <a:cubicBezTo>
                        <a:pt x="19013" y="1"/>
                        <a:pt x="16348" y="2770"/>
                        <a:pt x="12692" y="3689"/>
                      </a:cubicBezTo>
                      <a:cubicBezTo>
                        <a:pt x="8013" y="4868"/>
                        <a:pt x="4298" y="3332"/>
                        <a:pt x="2155" y="8558"/>
                      </a:cubicBezTo>
                      <a:cubicBezTo>
                        <a:pt x="0" y="13773"/>
                        <a:pt x="6215" y="18631"/>
                        <a:pt x="6215" y="18631"/>
                      </a:cubicBezTo>
                      <a:lnTo>
                        <a:pt x="17645" y="17131"/>
                      </a:lnTo>
                      <a:cubicBezTo>
                        <a:pt x="17645" y="17131"/>
                        <a:pt x="24170" y="9571"/>
                        <a:pt x="23705" y="8558"/>
                      </a:cubicBezTo>
                      <a:cubicBezTo>
                        <a:pt x="23457" y="8017"/>
                        <a:pt x="22876" y="7892"/>
                        <a:pt x="22388" y="7892"/>
                      </a:cubicBezTo>
                      <a:cubicBezTo>
                        <a:pt x="21963" y="7892"/>
                        <a:pt x="21610" y="7987"/>
                        <a:pt x="21610" y="7987"/>
                      </a:cubicBezTo>
                      <a:cubicBezTo>
                        <a:pt x="21610" y="7987"/>
                        <a:pt x="26039" y="3260"/>
                        <a:pt x="23241" y="772"/>
                      </a:cubicBezTo>
                      <a:cubicBezTo>
                        <a:pt x="22624" y="223"/>
                        <a:pt x="21993" y="1"/>
                        <a:pt x="21336" y="1"/>
                      </a:cubicBezTo>
                      <a:close/>
                    </a:path>
                  </a:pathLst>
                </a:custGeom>
                <a:solidFill>
                  <a:srgbClr val="FF9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4" name="Google Shape;396;p36"/>
                <p:cNvSpPr/>
                <p:nvPr/>
              </p:nvSpPr>
              <p:spPr>
                <a:xfrm>
                  <a:off x="4312876" y="3308914"/>
                  <a:ext cx="957206" cy="2072422"/>
                </a:xfrm>
                <a:custGeom>
                  <a:avLst/>
                  <a:gdLst/>
                  <a:ahLst/>
                  <a:cxnLst/>
                  <a:rect l="l" t="t" r="r" b="b"/>
                  <a:pathLst>
                    <a:path w="13812" h="29904" extrusionOk="0">
                      <a:moveTo>
                        <a:pt x="2977" y="0"/>
                      </a:moveTo>
                      <a:cubicBezTo>
                        <a:pt x="2977" y="0"/>
                        <a:pt x="3822" y="3334"/>
                        <a:pt x="2977" y="7370"/>
                      </a:cubicBezTo>
                      <a:cubicBezTo>
                        <a:pt x="2132" y="11406"/>
                        <a:pt x="215" y="11942"/>
                        <a:pt x="108" y="15347"/>
                      </a:cubicBezTo>
                      <a:cubicBezTo>
                        <a:pt x="1" y="18753"/>
                        <a:pt x="2656" y="29111"/>
                        <a:pt x="2775" y="29885"/>
                      </a:cubicBezTo>
                      <a:cubicBezTo>
                        <a:pt x="2775" y="29885"/>
                        <a:pt x="3398" y="29903"/>
                        <a:pt x="4360" y="29903"/>
                      </a:cubicBezTo>
                      <a:cubicBezTo>
                        <a:pt x="6283" y="29903"/>
                        <a:pt x="9561" y="29829"/>
                        <a:pt x="11919" y="29385"/>
                      </a:cubicBezTo>
                      <a:cubicBezTo>
                        <a:pt x="11919" y="29385"/>
                        <a:pt x="13193" y="21622"/>
                        <a:pt x="13502" y="19181"/>
                      </a:cubicBezTo>
                      <a:cubicBezTo>
                        <a:pt x="13812" y="16740"/>
                        <a:pt x="9347" y="13550"/>
                        <a:pt x="8823" y="10585"/>
                      </a:cubicBezTo>
                      <a:cubicBezTo>
                        <a:pt x="8287" y="7608"/>
                        <a:pt x="8287" y="1810"/>
                        <a:pt x="8287" y="1810"/>
                      </a:cubicBezTo>
                      <a:lnTo>
                        <a:pt x="2977" y="0"/>
                      </a:ln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5" name="Google Shape;397;p36"/>
                <p:cNvSpPr/>
                <p:nvPr/>
              </p:nvSpPr>
              <p:spPr>
                <a:xfrm>
                  <a:off x="4686695" y="3365811"/>
                  <a:ext cx="219550" cy="527323"/>
                </a:xfrm>
                <a:custGeom>
                  <a:avLst/>
                  <a:gdLst/>
                  <a:ahLst/>
                  <a:cxnLst/>
                  <a:rect l="l" t="t" r="r" b="b"/>
                  <a:pathLst>
                    <a:path w="3168" h="7609" extrusionOk="0">
                      <a:moveTo>
                        <a:pt x="0" y="1"/>
                      </a:moveTo>
                      <a:lnTo>
                        <a:pt x="0" y="1"/>
                      </a:lnTo>
                      <a:cubicBezTo>
                        <a:pt x="214" y="2882"/>
                        <a:pt x="953" y="6013"/>
                        <a:pt x="3167" y="7609"/>
                      </a:cubicBezTo>
                      <a:cubicBezTo>
                        <a:pt x="2893" y="4608"/>
                        <a:pt x="2893" y="965"/>
                        <a:pt x="2893" y="965"/>
                      </a:cubicBezTo>
                      <a:lnTo>
                        <a:pt x="0" y="1"/>
                      </a:ln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6" name="Google Shape;398;p36"/>
                <p:cNvSpPr/>
                <p:nvPr/>
              </p:nvSpPr>
              <p:spPr>
                <a:xfrm>
                  <a:off x="4144540" y="3951698"/>
                  <a:ext cx="1178350" cy="1983507"/>
                </a:xfrm>
                <a:custGeom>
                  <a:avLst/>
                  <a:gdLst/>
                  <a:ahLst/>
                  <a:cxnLst/>
                  <a:rect l="l" t="t" r="r" b="b"/>
                  <a:pathLst>
                    <a:path w="17003" h="28621" extrusionOk="0">
                      <a:moveTo>
                        <a:pt x="4858" y="0"/>
                      </a:moveTo>
                      <a:cubicBezTo>
                        <a:pt x="2942" y="2667"/>
                        <a:pt x="1965" y="3334"/>
                        <a:pt x="1584" y="6084"/>
                      </a:cubicBezTo>
                      <a:cubicBezTo>
                        <a:pt x="1" y="17098"/>
                        <a:pt x="4823" y="26861"/>
                        <a:pt x="4930" y="27623"/>
                      </a:cubicBezTo>
                      <a:cubicBezTo>
                        <a:pt x="4930" y="27623"/>
                        <a:pt x="10600" y="28620"/>
                        <a:pt x="14616" y="28620"/>
                      </a:cubicBezTo>
                      <a:cubicBezTo>
                        <a:pt x="15525" y="28620"/>
                        <a:pt x="16348" y="28569"/>
                        <a:pt x="17003" y="28444"/>
                      </a:cubicBezTo>
                      <a:cubicBezTo>
                        <a:pt x="17003" y="28444"/>
                        <a:pt x="15622" y="12335"/>
                        <a:pt x="15931" y="9894"/>
                      </a:cubicBezTo>
                      <a:cubicBezTo>
                        <a:pt x="16110" y="8477"/>
                        <a:pt x="14705" y="6834"/>
                        <a:pt x="13371" y="5108"/>
                      </a:cubicBezTo>
                      <a:cubicBezTo>
                        <a:pt x="13056" y="5229"/>
                        <a:pt x="12730" y="5306"/>
                        <a:pt x="12382" y="5306"/>
                      </a:cubicBezTo>
                      <a:cubicBezTo>
                        <a:pt x="12217" y="5306"/>
                        <a:pt x="12047" y="5289"/>
                        <a:pt x="11871" y="5251"/>
                      </a:cubicBezTo>
                      <a:cubicBezTo>
                        <a:pt x="9252" y="4310"/>
                        <a:pt x="6216" y="2560"/>
                        <a:pt x="4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7" name="Google Shape;399;p36"/>
                <p:cNvSpPr/>
                <p:nvPr/>
              </p:nvSpPr>
              <p:spPr>
                <a:xfrm>
                  <a:off x="4211764" y="2539582"/>
                  <a:ext cx="1123532" cy="977373"/>
                </a:xfrm>
                <a:custGeom>
                  <a:avLst/>
                  <a:gdLst/>
                  <a:ahLst/>
                  <a:cxnLst/>
                  <a:rect l="l" t="t" r="r" b="b"/>
                  <a:pathLst>
                    <a:path w="16212" h="14103" extrusionOk="0">
                      <a:moveTo>
                        <a:pt x="11738" y="0"/>
                      </a:moveTo>
                      <a:cubicBezTo>
                        <a:pt x="11555" y="0"/>
                        <a:pt x="11412" y="179"/>
                        <a:pt x="11461" y="374"/>
                      </a:cubicBezTo>
                      <a:cubicBezTo>
                        <a:pt x="11568" y="731"/>
                        <a:pt x="11651" y="1195"/>
                        <a:pt x="11651" y="1707"/>
                      </a:cubicBezTo>
                      <a:cubicBezTo>
                        <a:pt x="11651" y="2078"/>
                        <a:pt x="11430" y="2194"/>
                        <a:pt x="11058" y="2194"/>
                      </a:cubicBezTo>
                      <a:cubicBezTo>
                        <a:pt x="10437" y="2194"/>
                        <a:pt x="9397" y="1872"/>
                        <a:pt x="8263" y="1872"/>
                      </a:cubicBezTo>
                      <a:cubicBezTo>
                        <a:pt x="8132" y="1872"/>
                        <a:pt x="7999" y="1876"/>
                        <a:pt x="7865" y="1886"/>
                      </a:cubicBezTo>
                      <a:cubicBezTo>
                        <a:pt x="5901" y="2053"/>
                        <a:pt x="4746" y="2803"/>
                        <a:pt x="3841" y="4779"/>
                      </a:cubicBezTo>
                      <a:cubicBezTo>
                        <a:pt x="2936" y="6744"/>
                        <a:pt x="3007" y="9708"/>
                        <a:pt x="3007" y="9708"/>
                      </a:cubicBezTo>
                      <a:cubicBezTo>
                        <a:pt x="2930" y="9536"/>
                        <a:pt x="2178" y="8808"/>
                        <a:pt x="1453" y="8808"/>
                      </a:cubicBezTo>
                      <a:cubicBezTo>
                        <a:pt x="1176" y="8808"/>
                        <a:pt x="904" y="8914"/>
                        <a:pt x="674" y="9196"/>
                      </a:cubicBezTo>
                      <a:cubicBezTo>
                        <a:pt x="0" y="10024"/>
                        <a:pt x="805" y="11926"/>
                        <a:pt x="2421" y="11926"/>
                      </a:cubicBezTo>
                      <a:cubicBezTo>
                        <a:pt x="2804" y="11926"/>
                        <a:pt x="3233" y="11819"/>
                        <a:pt x="3698" y="11566"/>
                      </a:cubicBezTo>
                      <a:cubicBezTo>
                        <a:pt x="3698" y="11566"/>
                        <a:pt x="5576" y="14103"/>
                        <a:pt x="9565" y="14103"/>
                      </a:cubicBezTo>
                      <a:cubicBezTo>
                        <a:pt x="9729" y="14103"/>
                        <a:pt x="9897" y="14099"/>
                        <a:pt x="10068" y="14090"/>
                      </a:cubicBezTo>
                      <a:cubicBezTo>
                        <a:pt x="14390" y="13875"/>
                        <a:pt x="15759" y="10875"/>
                        <a:pt x="15985" y="9030"/>
                      </a:cubicBezTo>
                      <a:cubicBezTo>
                        <a:pt x="16211" y="7184"/>
                        <a:pt x="15878" y="2457"/>
                        <a:pt x="12247" y="183"/>
                      </a:cubicBezTo>
                      <a:lnTo>
                        <a:pt x="11866" y="28"/>
                      </a:lnTo>
                      <a:cubicBezTo>
                        <a:pt x="11822" y="9"/>
                        <a:pt x="11779" y="0"/>
                        <a:pt x="11738"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8" name="Google Shape;400;p36"/>
                <p:cNvSpPr/>
                <p:nvPr/>
              </p:nvSpPr>
              <p:spPr>
                <a:xfrm>
                  <a:off x="6073719" y="2636329"/>
                  <a:ext cx="258360" cy="442912"/>
                </a:xfrm>
                <a:custGeom>
                  <a:avLst/>
                  <a:gdLst/>
                  <a:ahLst/>
                  <a:cxnLst/>
                  <a:rect l="l" t="t" r="r" b="b"/>
                  <a:pathLst>
                    <a:path w="3728" h="6391" extrusionOk="0">
                      <a:moveTo>
                        <a:pt x="2938" y="0"/>
                      </a:moveTo>
                      <a:cubicBezTo>
                        <a:pt x="2927" y="0"/>
                        <a:pt x="2917" y="1"/>
                        <a:pt x="2906" y="2"/>
                      </a:cubicBezTo>
                      <a:cubicBezTo>
                        <a:pt x="2799" y="14"/>
                        <a:pt x="2715" y="97"/>
                        <a:pt x="2632" y="168"/>
                      </a:cubicBezTo>
                      <a:cubicBezTo>
                        <a:pt x="2156" y="633"/>
                        <a:pt x="1822" y="1204"/>
                        <a:pt x="1501" y="1788"/>
                      </a:cubicBezTo>
                      <a:cubicBezTo>
                        <a:pt x="1441" y="1907"/>
                        <a:pt x="1394" y="2014"/>
                        <a:pt x="1346" y="2121"/>
                      </a:cubicBezTo>
                      <a:cubicBezTo>
                        <a:pt x="894" y="2990"/>
                        <a:pt x="560" y="3907"/>
                        <a:pt x="191" y="4800"/>
                      </a:cubicBezTo>
                      <a:cubicBezTo>
                        <a:pt x="1" y="5252"/>
                        <a:pt x="370" y="5371"/>
                        <a:pt x="763" y="5633"/>
                      </a:cubicBezTo>
                      <a:cubicBezTo>
                        <a:pt x="1144" y="5883"/>
                        <a:pt x="1548" y="6121"/>
                        <a:pt x="1977" y="6288"/>
                      </a:cubicBezTo>
                      <a:cubicBezTo>
                        <a:pt x="2150" y="6346"/>
                        <a:pt x="2339" y="6390"/>
                        <a:pt x="2521" y="6390"/>
                      </a:cubicBezTo>
                      <a:cubicBezTo>
                        <a:pt x="2639" y="6390"/>
                        <a:pt x="2754" y="6371"/>
                        <a:pt x="2858" y="6324"/>
                      </a:cubicBezTo>
                      <a:cubicBezTo>
                        <a:pt x="3191" y="6181"/>
                        <a:pt x="3334" y="5812"/>
                        <a:pt x="3430" y="5467"/>
                      </a:cubicBezTo>
                      <a:cubicBezTo>
                        <a:pt x="3727" y="4336"/>
                        <a:pt x="3572" y="3609"/>
                        <a:pt x="3584" y="2454"/>
                      </a:cubicBezTo>
                      <a:cubicBezTo>
                        <a:pt x="3584" y="2020"/>
                        <a:pt x="3677" y="0"/>
                        <a:pt x="2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9" name="Google Shape;401;p36"/>
                <p:cNvSpPr/>
                <p:nvPr/>
              </p:nvSpPr>
              <p:spPr>
                <a:xfrm>
                  <a:off x="6074551" y="2639725"/>
                  <a:ext cx="200561" cy="397796"/>
                </a:xfrm>
                <a:custGeom>
                  <a:avLst/>
                  <a:gdLst/>
                  <a:ahLst/>
                  <a:cxnLst/>
                  <a:rect l="l" t="t" r="r" b="b"/>
                  <a:pathLst>
                    <a:path w="2894" h="5740" extrusionOk="0">
                      <a:moveTo>
                        <a:pt x="2870" y="0"/>
                      </a:moveTo>
                      <a:cubicBezTo>
                        <a:pt x="2775" y="0"/>
                        <a:pt x="2691" y="60"/>
                        <a:pt x="2620" y="131"/>
                      </a:cubicBezTo>
                      <a:cubicBezTo>
                        <a:pt x="2144" y="596"/>
                        <a:pt x="1798" y="1179"/>
                        <a:pt x="1489" y="1751"/>
                      </a:cubicBezTo>
                      <a:cubicBezTo>
                        <a:pt x="1429" y="1858"/>
                        <a:pt x="1370" y="1965"/>
                        <a:pt x="1322" y="2084"/>
                      </a:cubicBezTo>
                      <a:cubicBezTo>
                        <a:pt x="893" y="2941"/>
                        <a:pt x="572" y="3870"/>
                        <a:pt x="191" y="4775"/>
                      </a:cubicBezTo>
                      <a:cubicBezTo>
                        <a:pt x="0" y="5251"/>
                        <a:pt x="370" y="5358"/>
                        <a:pt x="762" y="5608"/>
                      </a:cubicBezTo>
                      <a:cubicBezTo>
                        <a:pt x="834" y="5656"/>
                        <a:pt x="893" y="5703"/>
                        <a:pt x="965" y="5739"/>
                      </a:cubicBezTo>
                      <a:cubicBezTo>
                        <a:pt x="1977" y="4001"/>
                        <a:pt x="2894" y="2012"/>
                        <a:pt x="2870" y="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0" name="Google Shape;402;p36"/>
                <p:cNvSpPr/>
                <p:nvPr/>
              </p:nvSpPr>
              <p:spPr>
                <a:xfrm>
                  <a:off x="5133074" y="3253471"/>
                  <a:ext cx="731973" cy="365086"/>
                </a:xfrm>
                <a:custGeom>
                  <a:avLst/>
                  <a:gdLst/>
                  <a:ahLst/>
                  <a:cxnLst/>
                  <a:rect l="l" t="t" r="r" b="b"/>
                  <a:pathLst>
                    <a:path w="10562" h="5268" extrusionOk="0">
                      <a:moveTo>
                        <a:pt x="9656" y="0"/>
                      </a:moveTo>
                      <a:cubicBezTo>
                        <a:pt x="9297" y="0"/>
                        <a:pt x="8747" y="363"/>
                        <a:pt x="8394" y="431"/>
                      </a:cubicBezTo>
                      <a:cubicBezTo>
                        <a:pt x="8037" y="483"/>
                        <a:pt x="7660" y="517"/>
                        <a:pt x="7279" y="517"/>
                      </a:cubicBezTo>
                      <a:cubicBezTo>
                        <a:pt x="7139" y="517"/>
                        <a:pt x="6999" y="512"/>
                        <a:pt x="6858" y="503"/>
                      </a:cubicBezTo>
                      <a:cubicBezTo>
                        <a:pt x="5739" y="443"/>
                        <a:pt x="4644" y="157"/>
                        <a:pt x="3537" y="38"/>
                      </a:cubicBezTo>
                      <a:cubicBezTo>
                        <a:pt x="3340" y="20"/>
                        <a:pt x="3141" y="6"/>
                        <a:pt x="2941" y="6"/>
                      </a:cubicBezTo>
                      <a:cubicBezTo>
                        <a:pt x="2742" y="6"/>
                        <a:pt x="2542" y="20"/>
                        <a:pt x="2346" y="62"/>
                      </a:cubicBezTo>
                      <a:cubicBezTo>
                        <a:pt x="1501" y="217"/>
                        <a:pt x="798" y="860"/>
                        <a:pt x="429" y="1634"/>
                      </a:cubicBezTo>
                      <a:cubicBezTo>
                        <a:pt x="60" y="2408"/>
                        <a:pt x="0" y="3301"/>
                        <a:pt x="131" y="4146"/>
                      </a:cubicBezTo>
                      <a:cubicBezTo>
                        <a:pt x="203" y="4610"/>
                        <a:pt x="417" y="5146"/>
                        <a:pt x="858" y="5253"/>
                      </a:cubicBezTo>
                      <a:cubicBezTo>
                        <a:pt x="904" y="5263"/>
                        <a:pt x="950" y="5268"/>
                        <a:pt x="997" y="5268"/>
                      </a:cubicBezTo>
                      <a:cubicBezTo>
                        <a:pt x="1284" y="5268"/>
                        <a:pt x="1566" y="5089"/>
                        <a:pt x="1751" y="4884"/>
                      </a:cubicBezTo>
                      <a:cubicBezTo>
                        <a:pt x="2429" y="4170"/>
                        <a:pt x="2584" y="3015"/>
                        <a:pt x="3441" y="2515"/>
                      </a:cubicBezTo>
                      <a:cubicBezTo>
                        <a:pt x="3728" y="2343"/>
                        <a:pt x="4043" y="2277"/>
                        <a:pt x="4369" y="2277"/>
                      </a:cubicBezTo>
                      <a:cubicBezTo>
                        <a:pt x="4921" y="2277"/>
                        <a:pt x="5505" y="2466"/>
                        <a:pt x="6037" y="2646"/>
                      </a:cubicBezTo>
                      <a:cubicBezTo>
                        <a:pt x="6682" y="2843"/>
                        <a:pt x="7337" y="3014"/>
                        <a:pt x="8000" y="3014"/>
                      </a:cubicBezTo>
                      <a:cubicBezTo>
                        <a:pt x="8096" y="3014"/>
                        <a:pt x="8191" y="3010"/>
                        <a:pt x="8287" y="3003"/>
                      </a:cubicBezTo>
                      <a:cubicBezTo>
                        <a:pt x="9049" y="2943"/>
                        <a:pt x="9823" y="2574"/>
                        <a:pt x="10204" y="1919"/>
                      </a:cubicBezTo>
                      <a:cubicBezTo>
                        <a:pt x="10561" y="1324"/>
                        <a:pt x="10561" y="74"/>
                        <a:pt x="9704" y="3"/>
                      </a:cubicBezTo>
                      <a:cubicBezTo>
                        <a:pt x="9689" y="1"/>
                        <a:pt x="9673" y="0"/>
                        <a:pt x="9656" y="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1" name="Google Shape;403;p36"/>
                <p:cNvSpPr/>
                <p:nvPr/>
              </p:nvSpPr>
              <p:spPr>
                <a:xfrm>
                  <a:off x="5179299" y="2970230"/>
                  <a:ext cx="2049691" cy="3132820"/>
                </a:xfrm>
                <a:custGeom>
                  <a:avLst/>
                  <a:gdLst/>
                  <a:ahLst/>
                  <a:cxnLst/>
                  <a:rect l="l" t="t" r="r" b="b"/>
                  <a:pathLst>
                    <a:path w="29576" h="45205" extrusionOk="0">
                      <a:moveTo>
                        <a:pt x="13349" y="0"/>
                      </a:moveTo>
                      <a:cubicBezTo>
                        <a:pt x="12814" y="0"/>
                        <a:pt x="12211" y="29"/>
                        <a:pt x="11537" y="77"/>
                      </a:cubicBezTo>
                      <a:cubicBezTo>
                        <a:pt x="10359" y="172"/>
                        <a:pt x="8025" y="2363"/>
                        <a:pt x="6727" y="2458"/>
                      </a:cubicBezTo>
                      <a:cubicBezTo>
                        <a:pt x="6664" y="2463"/>
                        <a:pt x="6597" y="2465"/>
                        <a:pt x="6527" y="2465"/>
                      </a:cubicBezTo>
                      <a:cubicBezTo>
                        <a:pt x="5332" y="2465"/>
                        <a:pt x="3139" y="1837"/>
                        <a:pt x="2336" y="1837"/>
                      </a:cubicBezTo>
                      <a:cubicBezTo>
                        <a:pt x="2212" y="1837"/>
                        <a:pt x="2121" y="1852"/>
                        <a:pt x="2072" y="1887"/>
                      </a:cubicBezTo>
                      <a:cubicBezTo>
                        <a:pt x="1679" y="2149"/>
                        <a:pt x="1893" y="4351"/>
                        <a:pt x="2798" y="4947"/>
                      </a:cubicBezTo>
                      <a:cubicBezTo>
                        <a:pt x="3397" y="5346"/>
                        <a:pt x="3958" y="5499"/>
                        <a:pt x="4830" y="5499"/>
                      </a:cubicBezTo>
                      <a:cubicBezTo>
                        <a:pt x="5259" y="5499"/>
                        <a:pt x="5762" y="5462"/>
                        <a:pt x="6382" y="5399"/>
                      </a:cubicBezTo>
                      <a:cubicBezTo>
                        <a:pt x="8275" y="5209"/>
                        <a:pt x="8977" y="4697"/>
                        <a:pt x="8977" y="4697"/>
                      </a:cubicBezTo>
                      <a:lnTo>
                        <a:pt x="8977" y="4697"/>
                      </a:lnTo>
                      <a:cubicBezTo>
                        <a:pt x="8977" y="4697"/>
                        <a:pt x="8084" y="5792"/>
                        <a:pt x="6584" y="6054"/>
                      </a:cubicBezTo>
                      <a:cubicBezTo>
                        <a:pt x="5108" y="6292"/>
                        <a:pt x="3703" y="6245"/>
                        <a:pt x="3739" y="6685"/>
                      </a:cubicBezTo>
                      <a:cubicBezTo>
                        <a:pt x="3786" y="7328"/>
                        <a:pt x="6525" y="6780"/>
                        <a:pt x="7442" y="8435"/>
                      </a:cubicBezTo>
                      <a:cubicBezTo>
                        <a:pt x="8382" y="10078"/>
                        <a:pt x="8680" y="12400"/>
                        <a:pt x="7084" y="16365"/>
                      </a:cubicBezTo>
                      <a:cubicBezTo>
                        <a:pt x="5489" y="20342"/>
                        <a:pt x="0" y="37570"/>
                        <a:pt x="1584" y="42832"/>
                      </a:cubicBezTo>
                      <a:cubicBezTo>
                        <a:pt x="1584" y="42832"/>
                        <a:pt x="10595" y="45204"/>
                        <a:pt x="18463" y="45204"/>
                      </a:cubicBezTo>
                      <a:cubicBezTo>
                        <a:pt x="23585" y="45204"/>
                        <a:pt x="28223" y="44199"/>
                        <a:pt x="29575" y="40880"/>
                      </a:cubicBezTo>
                      <a:cubicBezTo>
                        <a:pt x="29575" y="40880"/>
                        <a:pt x="17276" y="3292"/>
                        <a:pt x="16788" y="1673"/>
                      </a:cubicBezTo>
                      <a:cubicBezTo>
                        <a:pt x="16403" y="397"/>
                        <a:pt x="15339" y="0"/>
                        <a:pt x="13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2" name="Google Shape;404;p36"/>
                <p:cNvSpPr/>
                <p:nvPr/>
              </p:nvSpPr>
              <p:spPr>
                <a:xfrm>
                  <a:off x="5284916" y="3084026"/>
                  <a:ext cx="189820" cy="144912"/>
                </a:xfrm>
                <a:custGeom>
                  <a:avLst/>
                  <a:gdLst/>
                  <a:ahLst/>
                  <a:cxnLst/>
                  <a:rect l="l" t="t" r="r" b="b"/>
                  <a:pathLst>
                    <a:path w="2739" h="2091" extrusionOk="0">
                      <a:moveTo>
                        <a:pt x="491" y="1"/>
                      </a:moveTo>
                      <a:cubicBezTo>
                        <a:pt x="379" y="1"/>
                        <a:pt x="296" y="13"/>
                        <a:pt x="250" y="42"/>
                      </a:cubicBezTo>
                      <a:cubicBezTo>
                        <a:pt x="0" y="221"/>
                        <a:pt x="12" y="1233"/>
                        <a:pt x="298" y="2090"/>
                      </a:cubicBezTo>
                      <a:cubicBezTo>
                        <a:pt x="917" y="1316"/>
                        <a:pt x="1786" y="721"/>
                        <a:pt x="2739" y="376"/>
                      </a:cubicBezTo>
                      <a:cubicBezTo>
                        <a:pt x="1819" y="196"/>
                        <a:pt x="930" y="1"/>
                        <a:pt x="491" y="1"/>
                      </a:cubicBezTo>
                      <a:close/>
                    </a:path>
                  </a:pathLst>
                </a:custGeom>
                <a:solidFill>
                  <a:srgbClr val="020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3" name="Google Shape;405;p36"/>
                <p:cNvSpPr/>
                <p:nvPr/>
              </p:nvSpPr>
              <p:spPr>
                <a:xfrm>
                  <a:off x="6256055" y="2735987"/>
                  <a:ext cx="233619" cy="543401"/>
                </a:xfrm>
                <a:custGeom>
                  <a:avLst/>
                  <a:gdLst/>
                  <a:ahLst/>
                  <a:cxnLst/>
                  <a:rect l="l" t="t" r="r" b="b"/>
                  <a:pathLst>
                    <a:path w="3371" h="7841" extrusionOk="0">
                      <a:moveTo>
                        <a:pt x="2875" y="0"/>
                      </a:moveTo>
                      <a:cubicBezTo>
                        <a:pt x="2844" y="0"/>
                        <a:pt x="2810" y="13"/>
                        <a:pt x="2775" y="40"/>
                      </a:cubicBezTo>
                      <a:cubicBezTo>
                        <a:pt x="2299" y="397"/>
                        <a:pt x="1" y="4314"/>
                        <a:pt x="1" y="4314"/>
                      </a:cubicBezTo>
                      <a:cubicBezTo>
                        <a:pt x="764" y="4913"/>
                        <a:pt x="1991" y="7840"/>
                        <a:pt x="2024" y="7840"/>
                      </a:cubicBezTo>
                      <a:cubicBezTo>
                        <a:pt x="2025" y="7840"/>
                        <a:pt x="2025" y="7840"/>
                        <a:pt x="2025" y="7839"/>
                      </a:cubicBezTo>
                      <a:cubicBezTo>
                        <a:pt x="2025" y="7743"/>
                        <a:pt x="3132" y="5350"/>
                        <a:pt x="3311" y="3683"/>
                      </a:cubicBezTo>
                      <a:cubicBezTo>
                        <a:pt x="3367" y="3179"/>
                        <a:pt x="3370" y="0"/>
                        <a:pt x="2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4" name="Google Shape;406;p36"/>
                <p:cNvSpPr/>
                <p:nvPr/>
              </p:nvSpPr>
              <p:spPr>
                <a:xfrm>
                  <a:off x="6256055" y="2736125"/>
                  <a:ext cx="202225" cy="395440"/>
                </a:xfrm>
                <a:custGeom>
                  <a:avLst/>
                  <a:gdLst/>
                  <a:ahLst/>
                  <a:cxnLst/>
                  <a:rect l="l" t="t" r="r" b="b"/>
                  <a:pathLst>
                    <a:path w="2918" h="5706" extrusionOk="0">
                      <a:moveTo>
                        <a:pt x="2847" y="1"/>
                      </a:moveTo>
                      <a:cubicBezTo>
                        <a:pt x="2820" y="1"/>
                        <a:pt x="2794" y="13"/>
                        <a:pt x="2775" y="38"/>
                      </a:cubicBezTo>
                      <a:cubicBezTo>
                        <a:pt x="2299" y="395"/>
                        <a:pt x="1" y="4312"/>
                        <a:pt x="1" y="4312"/>
                      </a:cubicBezTo>
                      <a:cubicBezTo>
                        <a:pt x="287" y="4527"/>
                        <a:pt x="644" y="5098"/>
                        <a:pt x="965" y="5705"/>
                      </a:cubicBezTo>
                      <a:cubicBezTo>
                        <a:pt x="1668" y="3789"/>
                        <a:pt x="2775" y="2086"/>
                        <a:pt x="2918" y="26"/>
                      </a:cubicBezTo>
                      <a:cubicBezTo>
                        <a:pt x="2896" y="10"/>
                        <a:pt x="2871" y="1"/>
                        <a:pt x="2847" y="1"/>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5" name="Google Shape;407;p36"/>
                <p:cNvSpPr/>
                <p:nvPr/>
              </p:nvSpPr>
              <p:spPr>
                <a:xfrm>
                  <a:off x="5825338" y="3185970"/>
                  <a:ext cx="255865" cy="255865"/>
                </a:xfrm>
                <a:custGeom>
                  <a:avLst/>
                  <a:gdLst/>
                  <a:ahLst/>
                  <a:cxnLst/>
                  <a:rect l="l" t="t" r="r" b="b"/>
                  <a:pathLst>
                    <a:path w="3692" h="3692" extrusionOk="0">
                      <a:moveTo>
                        <a:pt x="1846" y="0"/>
                      </a:moveTo>
                      <a:cubicBezTo>
                        <a:pt x="822" y="0"/>
                        <a:pt x="1" y="822"/>
                        <a:pt x="1" y="1846"/>
                      </a:cubicBezTo>
                      <a:cubicBezTo>
                        <a:pt x="1" y="2882"/>
                        <a:pt x="822" y="3691"/>
                        <a:pt x="1846" y="3691"/>
                      </a:cubicBezTo>
                      <a:cubicBezTo>
                        <a:pt x="2870" y="3691"/>
                        <a:pt x="3692" y="2858"/>
                        <a:pt x="3692" y="1846"/>
                      </a:cubicBezTo>
                      <a:cubicBezTo>
                        <a:pt x="3692" y="822"/>
                        <a:pt x="2870" y="0"/>
                        <a:pt x="1846" y="0"/>
                      </a:cubicBezTo>
                      <a:close/>
                    </a:path>
                  </a:pathLst>
                </a:custGeom>
                <a:solidFill>
                  <a:srgbClr val="FF9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6" name="Google Shape;408;p36"/>
                <p:cNvSpPr/>
                <p:nvPr/>
              </p:nvSpPr>
              <p:spPr>
                <a:xfrm>
                  <a:off x="5819586" y="3105440"/>
                  <a:ext cx="153782" cy="106033"/>
                </a:xfrm>
                <a:custGeom>
                  <a:avLst/>
                  <a:gdLst/>
                  <a:ahLst/>
                  <a:cxnLst/>
                  <a:rect l="l" t="t" r="r" b="b"/>
                  <a:pathLst>
                    <a:path w="2219" h="1530" extrusionOk="0">
                      <a:moveTo>
                        <a:pt x="1084" y="0"/>
                      </a:moveTo>
                      <a:cubicBezTo>
                        <a:pt x="1076" y="0"/>
                        <a:pt x="1068" y="2"/>
                        <a:pt x="1060" y="7"/>
                      </a:cubicBezTo>
                      <a:cubicBezTo>
                        <a:pt x="631" y="186"/>
                        <a:pt x="0" y="948"/>
                        <a:pt x="512" y="1377"/>
                      </a:cubicBezTo>
                      <a:cubicBezTo>
                        <a:pt x="635" y="1484"/>
                        <a:pt x="787" y="1529"/>
                        <a:pt x="949" y="1529"/>
                      </a:cubicBezTo>
                      <a:cubicBezTo>
                        <a:pt x="1434" y="1529"/>
                        <a:pt x="2013" y="1126"/>
                        <a:pt x="2191" y="769"/>
                      </a:cubicBezTo>
                      <a:cubicBezTo>
                        <a:pt x="2218" y="733"/>
                        <a:pt x="2191" y="697"/>
                        <a:pt x="2155" y="697"/>
                      </a:cubicBezTo>
                      <a:cubicBezTo>
                        <a:pt x="2144" y="697"/>
                        <a:pt x="2131" y="701"/>
                        <a:pt x="2120" y="710"/>
                      </a:cubicBezTo>
                      <a:cubicBezTo>
                        <a:pt x="1774" y="1007"/>
                        <a:pt x="1441" y="1341"/>
                        <a:pt x="941" y="1365"/>
                      </a:cubicBezTo>
                      <a:cubicBezTo>
                        <a:pt x="584" y="1365"/>
                        <a:pt x="441" y="1019"/>
                        <a:pt x="548" y="710"/>
                      </a:cubicBezTo>
                      <a:cubicBezTo>
                        <a:pt x="631" y="436"/>
                        <a:pt x="858" y="234"/>
                        <a:pt x="1108" y="114"/>
                      </a:cubicBezTo>
                      <a:cubicBezTo>
                        <a:pt x="1159" y="84"/>
                        <a:pt x="1131" y="0"/>
                        <a:pt x="1084" y="0"/>
                      </a:cubicBezTo>
                      <a:close/>
                    </a:path>
                  </a:pathLst>
                </a:custGeom>
                <a:solidFill>
                  <a:srgbClr val="24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7" name="Google Shape;409;p36"/>
                <p:cNvSpPr/>
                <p:nvPr/>
              </p:nvSpPr>
              <p:spPr>
                <a:xfrm>
                  <a:off x="4303798" y="4144776"/>
                  <a:ext cx="2549708" cy="1385010"/>
                </a:xfrm>
                <a:custGeom>
                  <a:avLst/>
                  <a:gdLst/>
                  <a:ahLst/>
                  <a:cxnLst/>
                  <a:rect l="l" t="t" r="r" b="b"/>
                  <a:pathLst>
                    <a:path w="36791" h="19985" extrusionOk="0">
                      <a:moveTo>
                        <a:pt x="2251" y="0"/>
                      </a:moveTo>
                      <a:cubicBezTo>
                        <a:pt x="1955" y="0"/>
                        <a:pt x="1694" y="75"/>
                        <a:pt x="1477" y="238"/>
                      </a:cubicBezTo>
                      <a:cubicBezTo>
                        <a:pt x="1453" y="238"/>
                        <a:pt x="1453" y="250"/>
                        <a:pt x="1441" y="250"/>
                      </a:cubicBezTo>
                      <a:cubicBezTo>
                        <a:pt x="1203" y="488"/>
                        <a:pt x="1001" y="798"/>
                        <a:pt x="834" y="1131"/>
                      </a:cubicBezTo>
                      <a:cubicBezTo>
                        <a:pt x="298" y="2251"/>
                        <a:pt x="144" y="3763"/>
                        <a:pt x="310" y="4941"/>
                      </a:cubicBezTo>
                      <a:cubicBezTo>
                        <a:pt x="465" y="6084"/>
                        <a:pt x="1" y="7525"/>
                        <a:pt x="1" y="8680"/>
                      </a:cubicBezTo>
                      <a:cubicBezTo>
                        <a:pt x="1" y="11670"/>
                        <a:pt x="2036" y="12682"/>
                        <a:pt x="3251" y="12682"/>
                      </a:cubicBezTo>
                      <a:cubicBezTo>
                        <a:pt x="3279" y="12682"/>
                        <a:pt x="3307" y="12681"/>
                        <a:pt x="3334" y="12680"/>
                      </a:cubicBezTo>
                      <a:lnTo>
                        <a:pt x="3525" y="12680"/>
                      </a:lnTo>
                      <a:cubicBezTo>
                        <a:pt x="4180" y="12680"/>
                        <a:pt x="4644" y="12930"/>
                        <a:pt x="5168" y="13240"/>
                      </a:cubicBezTo>
                      <a:cubicBezTo>
                        <a:pt x="6454" y="14002"/>
                        <a:pt x="7871" y="14895"/>
                        <a:pt x="9180" y="15621"/>
                      </a:cubicBezTo>
                      <a:cubicBezTo>
                        <a:pt x="11478" y="16895"/>
                        <a:pt x="13860" y="17943"/>
                        <a:pt x="16324" y="18788"/>
                      </a:cubicBezTo>
                      <a:cubicBezTo>
                        <a:pt x="17926" y="19337"/>
                        <a:pt x="19731" y="19985"/>
                        <a:pt x="21492" y="19985"/>
                      </a:cubicBezTo>
                      <a:cubicBezTo>
                        <a:pt x="22022" y="19985"/>
                        <a:pt x="22548" y="19926"/>
                        <a:pt x="23063" y="19788"/>
                      </a:cubicBezTo>
                      <a:cubicBezTo>
                        <a:pt x="25921" y="19038"/>
                        <a:pt x="33421" y="13430"/>
                        <a:pt x="36791" y="9597"/>
                      </a:cubicBezTo>
                      <a:lnTo>
                        <a:pt x="36791" y="9597"/>
                      </a:lnTo>
                      <a:cubicBezTo>
                        <a:pt x="36766" y="9600"/>
                        <a:pt x="36740" y="9602"/>
                        <a:pt x="36715" y="9602"/>
                      </a:cubicBezTo>
                      <a:cubicBezTo>
                        <a:pt x="36397" y="9602"/>
                        <a:pt x="36039" y="9334"/>
                        <a:pt x="36017" y="8882"/>
                      </a:cubicBezTo>
                      <a:cubicBezTo>
                        <a:pt x="35981" y="8418"/>
                        <a:pt x="36029" y="7954"/>
                        <a:pt x="36088" y="7501"/>
                      </a:cubicBezTo>
                      <a:cubicBezTo>
                        <a:pt x="34957" y="6870"/>
                        <a:pt x="33576" y="5870"/>
                        <a:pt x="33100" y="4644"/>
                      </a:cubicBezTo>
                      <a:cubicBezTo>
                        <a:pt x="31135" y="6811"/>
                        <a:pt x="29540" y="9109"/>
                        <a:pt x="26921" y="10811"/>
                      </a:cubicBezTo>
                      <a:cubicBezTo>
                        <a:pt x="25745" y="11581"/>
                        <a:pt x="24186" y="12839"/>
                        <a:pt x="22751" y="12839"/>
                      </a:cubicBezTo>
                      <a:cubicBezTo>
                        <a:pt x="22587" y="12839"/>
                        <a:pt x="22425" y="12823"/>
                        <a:pt x="22265" y="12788"/>
                      </a:cubicBezTo>
                      <a:cubicBezTo>
                        <a:pt x="21337" y="12573"/>
                        <a:pt x="20372" y="12240"/>
                        <a:pt x="19479" y="11918"/>
                      </a:cubicBezTo>
                      <a:cubicBezTo>
                        <a:pt x="17253" y="11097"/>
                        <a:pt x="15645" y="10025"/>
                        <a:pt x="13526" y="8751"/>
                      </a:cubicBezTo>
                      <a:cubicBezTo>
                        <a:pt x="12018" y="7829"/>
                        <a:pt x="5284" y="0"/>
                        <a:pt x="2251"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8" name="Google Shape;410;p36"/>
                <p:cNvSpPr/>
                <p:nvPr/>
              </p:nvSpPr>
              <p:spPr>
                <a:xfrm>
                  <a:off x="5496982" y="5373793"/>
                  <a:ext cx="598288" cy="156832"/>
                </a:xfrm>
                <a:custGeom>
                  <a:avLst/>
                  <a:gdLst/>
                  <a:ahLst/>
                  <a:cxnLst/>
                  <a:rect l="l" t="t" r="r" b="b"/>
                  <a:pathLst>
                    <a:path w="8633" h="2263" extrusionOk="0">
                      <a:moveTo>
                        <a:pt x="5168" y="0"/>
                      </a:moveTo>
                      <a:cubicBezTo>
                        <a:pt x="3341" y="0"/>
                        <a:pt x="1555" y="445"/>
                        <a:pt x="0" y="1411"/>
                      </a:cubicBezTo>
                      <a:cubicBezTo>
                        <a:pt x="1451" y="1866"/>
                        <a:pt x="2959" y="2263"/>
                        <a:pt x="4342" y="2263"/>
                      </a:cubicBezTo>
                      <a:cubicBezTo>
                        <a:pt x="4843" y="2263"/>
                        <a:pt x="5327" y="2210"/>
                        <a:pt x="5787" y="2090"/>
                      </a:cubicBezTo>
                      <a:cubicBezTo>
                        <a:pt x="6525" y="1900"/>
                        <a:pt x="7572" y="1495"/>
                        <a:pt x="8632" y="673"/>
                      </a:cubicBezTo>
                      <a:cubicBezTo>
                        <a:pt x="8501" y="626"/>
                        <a:pt x="8263" y="411"/>
                        <a:pt x="8132" y="376"/>
                      </a:cubicBezTo>
                      <a:cubicBezTo>
                        <a:pt x="7152" y="130"/>
                        <a:pt x="6154" y="0"/>
                        <a:pt x="5168"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9" name="Google Shape;411;p36"/>
                <p:cNvSpPr/>
                <p:nvPr/>
              </p:nvSpPr>
              <p:spPr>
                <a:xfrm>
                  <a:off x="4286472" y="3224711"/>
                  <a:ext cx="149416" cy="58699"/>
                </a:xfrm>
                <a:custGeom>
                  <a:avLst/>
                  <a:gdLst/>
                  <a:ahLst/>
                  <a:cxnLst/>
                  <a:rect l="l" t="t" r="r" b="b"/>
                  <a:pathLst>
                    <a:path w="2156" h="847" fill="none" extrusionOk="0">
                      <a:moveTo>
                        <a:pt x="2156" y="846"/>
                      </a:moveTo>
                      <a:cubicBezTo>
                        <a:pt x="1632" y="251"/>
                        <a:pt x="751" y="1"/>
                        <a:pt x="1" y="215"/>
                      </a:cubicBezTo>
                    </a:path>
                  </a:pathLst>
                </a:custGeom>
                <a:noFill/>
                <a:ln w="3875" cap="flat" cmpd="sng">
                  <a:solidFill>
                    <a:srgbClr val="E6674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0" name="Google Shape;412;p36"/>
                <p:cNvSpPr/>
                <p:nvPr/>
              </p:nvSpPr>
              <p:spPr>
                <a:xfrm>
                  <a:off x="6584480" y="4643964"/>
                  <a:ext cx="608199" cy="475346"/>
                </a:xfrm>
                <a:custGeom>
                  <a:avLst/>
                  <a:gdLst/>
                  <a:ahLst/>
                  <a:cxnLst/>
                  <a:rect l="l" t="t" r="r" b="b"/>
                  <a:pathLst>
                    <a:path w="8776" h="6859" extrusionOk="0">
                      <a:moveTo>
                        <a:pt x="5144" y="1"/>
                      </a:moveTo>
                      <a:lnTo>
                        <a:pt x="60" y="24"/>
                      </a:lnTo>
                      <a:cubicBezTo>
                        <a:pt x="60" y="24"/>
                        <a:pt x="1" y="1620"/>
                        <a:pt x="524" y="2798"/>
                      </a:cubicBezTo>
                      <a:cubicBezTo>
                        <a:pt x="1036" y="3965"/>
                        <a:pt x="5204" y="5620"/>
                        <a:pt x="5692" y="5799"/>
                      </a:cubicBezTo>
                      <a:cubicBezTo>
                        <a:pt x="6192" y="5977"/>
                        <a:pt x="7323" y="6859"/>
                        <a:pt x="7323" y="6859"/>
                      </a:cubicBezTo>
                      <a:cubicBezTo>
                        <a:pt x="8775" y="5323"/>
                        <a:pt x="5144" y="1"/>
                        <a:pt x="5144" y="1"/>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1" name="Google Shape;413;p36"/>
                <p:cNvSpPr/>
                <p:nvPr/>
              </p:nvSpPr>
              <p:spPr>
                <a:xfrm>
                  <a:off x="6607558" y="4814796"/>
                  <a:ext cx="420943" cy="143595"/>
                </a:xfrm>
                <a:custGeom>
                  <a:avLst/>
                  <a:gdLst/>
                  <a:ahLst/>
                  <a:cxnLst/>
                  <a:rect l="l" t="t" r="r" b="b"/>
                  <a:pathLst>
                    <a:path w="6074" h="2072" fill="none" extrusionOk="0">
                      <a:moveTo>
                        <a:pt x="6073" y="2072"/>
                      </a:moveTo>
                      <a:lnTo>
                        <a:pt x="1" y="0"/>
                      </a:lnTo>
                    </a:path>
                  </a:pathLst>
                </a:custGeom>
                <a:noFill/>
                <a:ln w="3875" cap="flat" cmpd="sng">
                  <a:solidFill>
                    <a:srgbClr val="ED666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2" name="Google Shape;414;p36"/>
                <p:cNvSpPr/>
                <p:nvPr/>
              </p:nvSpPr>
              <p:spPr>
                <a:xfrm>
                  <a:off x="6593559" y="4724009"/>
                  <a:ext cx="383728" cy="85034"/>
                </a:xfrm>
                <a:custGeom>
                  <a:avLst/>
                  <a:gdLst/>
                  <a:ahLst/>
                  <a:cxnLst/>
                  <a:rect l="l" t="t" r="r" b="b"/>
                  <a:pathLst>
                    <a:path w="5537" h="1227" fill="none" extrusionOk="0">
                      <a:moveTo>
                        <a:pt x="5537" y="1227"/>
                      </a:moveTo>
                      <a:lnTo>
                        <a:pt x="0" y="0"/>
                      </a:lnTo>
                    </a:path>
                  </a:pathLst>
                </a:custGeom>
                <a:noFill/>
                <a:ln w="3875" cap="flat" cmpd="sng">
                  <a:solidFill>
                    <a:srgbClr val="ED666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3" name="Google Shape;415;p36"/>
                <p:cNvSpPr/>
                <p:nvPr/>
              </p:nvSpPr>
              <p:spPr>
                <a:xfrm>
                  <a:off x="6588638" y="4645627"/>
                  <a:ext cx="312762" cy="26474"/>
                </a:xfrm>
                <a:custGeom>
                  <a:avLst/>
                  <a:gdLst/>
                  <a:ahLst/>
                  <a:cxnLst/>
                  <a:rect l="l" t="t" r="r" b="b"/>
                  <a:pathLst>
                    <a:path w="4513" h="382" fill="none" extrusionOk="0">
                      <a:moveTo>
                        <a:pt x="4513" y="381"/>
                      </a:moveTo>
                      <a:lnTo>
                        <a:pt x="0" y="0"/>
                      </a:lnTo>
                    </a:path>
                  </a:pathLst>
                </a:custGeom>
                <a:noFill/>
                <a:ln w="3875" cap="flat" cmpd="sng">
                  <a:solidFill>
                    <a:srgbClr val="ED666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4" name="Google Shape;416;p36"/>
                <p:cNvSpPr/>
                <p:nvPr/>
              </p:nvSpPr>
              <p:spPr>
                <a:xfrm>
                  <a:off x="6877423" y="4785065"/>
                  <a:ext cx="67709" cy="148585"/>
                </a:xfrm>
                <a:custGeom>
                  <a:avLst/>
                  <a:gdLst/>
                  <a:ahLst/>
                  <a:cxnLst/>
                  <a:rect l="l" t="t" r="r" b="b"/>
                  <a:pathLst>
                    <a:path w="977" h="2144" extrusionOk="0">
                      <a:moveTo>
                        <a:pt x="238" y="0"/>
                      </a:moveTo>
                      <a:lnTo>
                        <a:pt x="0" y="1846"/>
                      </a:lnTo>
                      <a:lnTo>
                        <a:pt x="846" y="2144"/>
                      </a:lnTo>
                      <a:lnTo>
                        <a:pt x="977" y="167"/>
                      </a:lnTo>
                      <a:lnTo>
                        <a:pt x="238" y="0"/>
                      </a:lnTo>
                      <a:close/>
                    </a:path>
                  </a:pathLst>
                </a:custGeom>
                <a:solidFill>
                  <a:srgbClr val="FF9C41"/>
                </a:solidFill>
                <a:ln w="3875" cap="flat" cmpd="sng">
                  <a:solidFill>
                    <a:srgbClr val="FF9C4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5" name="Google Shape;417;p36"/>
                <p:cNvSpPr/>
                <p:nvPr/>
              </p:nvSpPr>
              <p:spPr>
                <a:xfrm>
                  <a:off x="5136400" y="2898017"/>
                  <a:ext cx="156832" cy="150179"/>
                </a:xfrm>
                <a:custGeom>
                  <a:avLst/>
                  <a:gdLst/>
                  <a:ahLst/>
                  <a:cxnLst/>
                  <a:rect l="l" t="t" r="r" b="b"/>
                  <a:pathLst>
                    <a:path w="2263" h="2167" extrusionOk="0">
                      <a:moveTo>
                        <a:pt x="1208" y="0"/>
                      </a:moveTo>
                      <a:cubicBezTo>
                        <a:pt x="1120" y="0"/>
                        <a:pt x="1027" y="12"/>
                        <a:pt x="929" y="36"/>
                      </a:cubicBezTo>
                      <a:cubicBezTo>
                        <a:pt x="24" y="250"/>
                        <a:pt x="0" y="1679"/>
                        <a:pt x="0" y="1917"/>
                      </a:cubicBezTo>
                      <a:lnTo>
                        <a:pt x="0" y="1941"/>
                      </a:lnTo>
                      <a:lnTo>
                        <a:pt x="1036" y="2167"/>
                      </a:lnTo>
                      <a:lnTo>
                        <a:pt x="2060" y="1738"/>
                      </a:lnTo>
                      <a:cubicBezTo>
                        <a:pt x="2060" y="1726"/>
                        <a:pt x="2084" y="1703"/>
                        <a:pt x="2084" y="1691"/>
                      </a:cubicBezTo>
                      <a:cubicBezTo>
                        <a:pt x="2107" y="1572"/>
                        <a:pt x="2155" y="1453"/>
                        <a:pt x="2179" y="1322"/>
                      </a:cubicBezTo>
                      <a:cubicBezTo>
                        <a:pt x="2227" y="1143"/>
                        <a:pt x="2238" y="964"/>
                        <a:pt x="2262" y="786"/>
                      </a:cubicBezTo>
                      <a:cubicBezTo>
                        <a:pt x="2059" y="389"/>
                        <a:pt x="1724" y="0"/>
                        <a:pt x="1208" y="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6" name="Google Shape;418;p36"/>
                <p:cNvSpPr/>
                <p:nvPr/>
              </p:nvSpPr>
              <p:spPr>
                <a:xfrm>
                  <a:off x="5121570" y="3015139"/>
                  <a:ext cx="157594" cy="71035"/>
                </a:xfrm>
                <a:custGeom>
                  <a:avLst/>
                  <a:gdLst/>
                  <a:ahLst/>
                  <a:cxnLst/>
                  <a:rect l="l" t="t" r="r" b="b"/>
                  <a:pathLst>
                    <a:path w="2274" h="1025" extrusionOk="0">
                      <a:moveTo>
                        <a:pt x="2274" y="1"/>
                      </a:moveTo>
                      <a:lnTo>
                        <a:pt x="2274" y="1"/>
                      </a:lnTo>
                      <a:cubicBezTo>
                        <a:pt x="2071" y="72"/>
                        <a:pt x="1845" y="144"/>
                        <a:pt x="1595" y="179"/>
                      </a:cubicBezTo>
                      <a:cubicBezTo>
                        <a:pt x="1354" y="237"/>
                        <a:pt x="1110" y="258"/>
                        <a:pt x="886" y="258"/>
                      </a:cubicBezTo>
                      <a:cubicBezTo>
                        <a:pt x="603" y="258"/>
                        <a:pt x="351" y="224"/>
                        <a:pt x="178" y="191"/>
                      </a:cubicBezTo>
                      <a:cubicBezTo>
                        <a:pt x="119" y="179"/>
                        <a:pt x="71" y="179"/>
                        <a:pt x="35" y="167"/>
                      </a:cubicBezTo>
                      <a:cubicBezTo>
                        <a:pt x="28" y="163"/>
                        <a:pt x="23" y="161"/>
                        <a:pt x="18" y="161"/>
                      </a:cubicBezTo>
                      <a:cubicBezTo>
                        <a:pt x="0" y="161"/>
                        <a:pt x="2" y="193"/>
                        <a:pt x="12" y="203"/>
                      </a:cubicBezTo>
                      <a:cubicBezTo>
                        <a:pt x="155" y="346"/>
                        <a:pt x="488" y="596"/>
                        <a:pt x="928" y="703"/>
                      </a:cubicBezTo>
                      <a:cubicBezTo>
                        <a:pt x="952" y="715"/>
                        <a:pt x="1012" y="786"/>
                        <a:pt x="1024" y="822"/>
                      </a:cubicBezTo>
                      <a:cubicBezTo>
                        <a:pt x="1071" y="858"/>
                        <a:pt x="1107" y="906"/>
                        <a:pt x="1143" y="941"/>
                      </a:cubicBezTo>
                      <a:cubicBezTo>
                        <a:pt x="1178" y="953"/>
                        <a:pt x="1226" y="977"/>
                        <a:pt x="1250" y="1001"/>
                      </a:cubicBezTo>
                      <a:cubicBezTo>
                        <a:pt x="1250" y="1013"/>
                        <a:pt x="1345" y="1025"/>
                        <a:pt x="1345" y="1025"/>
                      </a:cubicBezTo>
                      <a:cubicBezTo>
                        <a:pt x="1333" y="1001"/>
                        <a:pt x="1226" y="763"/>
                        <a:pt x="1238" y="763"/>
                      </a:cubicBezTo>
                      <a:lnTo>
                        <a:pt x="1250" y="763"/>
                      </a:lnTo>
                      <a:cubicBezTo>
                        <a:pt x="1293" y="767"/>
                        <a:pt x="1337" y="770"/>
                        <a:pt x="1381" y="770"/>
                      </a:cubicBezTo>
                      <a:cubicBezTo>
                        <a:pt x="1456" y="770"/>
                        <a:pt x="1532" y="761"/>
                        <a:pt x="1607" y="739"/>
                      </a:cubicBezTo>
                      <a:cubicBezTo>
                        <a:pt x="1655" y="739"/>
                        <a:pt x="1702" y="727"/>
                        <a:pt x="1738" y="715"/>
                      </a:cubicBezTo>
                      <a:cubicBezTo>
                        <a:pt x="1774" y="739"/>
                        <a:pt x="2060" y="917"/>
                        <a:pt x="2155" y="953"/>
                      </a:cubicBezTo>
                      <a:cubicBezTo>
                        <a:pt x="2165" y="957"/>
                        <a:pt x="2173" y="959"/>
                        <a:pt x="2178" y="959"/>
                      </a:cubicBezTo>
                      <a:cubicBezTo>
                        <a:pt x="2233" y="959"/>
                        <a:pt x="2033" y="750"/>
                        <a:pt x="2000" y="620"/>
                      </a:cubicBezTo>
                      <a:cubicBezTo>
                        <a:pt x="2060" y="596"/>
                        <a:pt x="2131" y="560"/>
                        <a:pt x="2190" y="525"/>
                      </a:cubicBezTo>
                      <a:cubicBezTo>
                        <a:pt x="2190" y="441"/>
                        <a:pt x="2190" y="382"/>
                        <a:pt x="2202" y="310"/>
                      </a:cubicBezTo>
                      <a:cubicBezTo>
                        <a:pt x="2214" y="227"/>
                        <a:pt x="2238" y="132"/>
                        <a:pt x="2262" y="48"/>
                      </a:cubicBezTo>
                      <a:cubicBezTo>
                        <a:pt x="2262" y="24"/>
                        <a:pt x="2274" y="13"/>
                        <a:pt x="2274"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7" name="Google Shape;419;p36"/>
                <p:cNvSpPr/>
                <p:nvPr/>
              </p:nvSpPr>
              <p:spPr>
                <a:xfrm>
                  <a:off x="4690784" y="2890809"/>
                  <a:ext cx="239371" cy="154960"/>
                </a:xfrm>
                <a:custGeom>
                  <a:avLst/>
                  <a:gdLst/>
                  <a:ahLst/>
                  <a:cxnLst/>
                  <a:rect l="l" t="t" r="r" b="b"/>
                  <a:pathLst>
                    <a:path w="3454" h="2236" extrusionOk="0">
                      <a:moveTo>
                        <a:pt x="1739" y="1"/>
                      </a:moveTo>
                      <a:cubicBezTo>
                        <a:pt x="466" y="1"/>
                        <a:pt x="1" y="1485"/>
                        <a:pt x="1" y="1485"/>
                      </a:cubicBezTo>
                      <a:lnTo>
                        <a:pt x="1870" y="2235"/>
                      </a:lnTo>
                      <a:lnTo>
                        <a:pt x="3227" y="2092"/>
                      </a:lnTo>
                      <a:cubicBezTo>
                        <a:pt x="3227" y="2092"/>
                        <a:pt x="3453" y="366"/>
                        <a:pt x="2180" y="56"/>
                      </a:cubicBezTo>
                      <a:cubicBezTo>
                        <a:pt x="2023" y="18"/>
                        <a:pt x="1876" y="1"/>
                        <a:pt x="1739" y="1"/>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8" name="Google Shape;420;p36"/>
                <p:cNvSpPr/>
                <p:nvPr/>
              </p:nvSpPr>
              <p:spPr>
                <a:xfrm>
                  <a:off x="4659459" y="2977161"/>
                  <a:ext cx="272151" cy="107350"/>
                </a:xfrm>
                <a:custGeom>
                  <a:avLst/>
                  <a:gdLst/>
                  <a:ahLst/>
                  <a:cxnLst/>
                  <a:rect l="l" t="t" r="r" b="b"/>
                  <a:pathLst>
                    <a:path w="3927" h="1549" extrusionOk="0">
                      <a:moveTo>
                        <a:pt x="84" y="1"/>
                      </a:moveTo>
                      <a:cubicBezTo>
                        <a:pt x="48" y="1"/>
                        <a:pt x="0" y="37"/>
                        <a:pt x="36" y="72"/>
                      </a:cubicBezTo>
                      <a:cubicBezTo>
                        <a:pt x="155" y="215"/>
                        <a:pt x="346" y="441"/>
                        <a:pt x="631" y="668"/>
                      </a:cubicBezTo>
                      <a:cubicBezTo>
                        <a:pt x="607" y="668"/>
                        <a:pt x="429" y="739"/>
                        <a:pt x="226" y="775"/>
                      </a:cubicBezTo>
                      <a:lnTo>
                        <a:pt x="191" y="775"/>
                      </a:lnTo>
                      <a:cubicBezTo>
                        <a:pt x="119" y="787"/>
                        <a:pt x="167" y="834"/>
                        <a:pt x="369" y="882"/>
                      </a:cubicBezTo>
                      <a:lnTo>
                        <a:pt x="393" y="882"/>
                      </a:lnTo>
                      <a:cubicBezTo>
                        <a:pt x="459" y="888"/>
                        <a:pt x="536" y="891"/>
                        <a:pt x="622" y="891"/>
                      </a:cubicBezTo>
                      <a:cubicBezTo>
                        <a:pt x="709" y="891"/>
                        <a:pt x="804" y="888"/>
                        <a:pt x="905" y="882"/>
                      </a:cubicBezTo>
                      <a:lnTo>
                        <a:pt x="929" y="882"/>
                      </a:lnTo>
                      <a:cubicBezTo>
                        <a:pt x="1048" y="953"/>
                        <a:pt x="1179" y="1025"/>
                        <a:pt x="1310" y="1084"/>
                      </a:cubicBezTo>
                      <a:cubicBezTo>
                        <a:pt x="1253" y="1209"/>
                        <a:pt x="960" y="1420"/>
                        <a:pt x="1044" y="1420"/>
                      </a:cubicBezTo>
                      <a:cubicBezTo>
                        <a:pt x="1048" y="1420"/>
                        <a:pt x="1053" y="1419"/>
                        <a:pt x="1060" y="1418"/>
                      </a:cubicBezTo>
                      <a:cubicBezTo>
                        <a:pt x="1191" y="1382"/>
                        <a:pt x="1584" y="1215"/>
                        <a:pt x="1631" y="1192"/>
                      </a:cubicBezTo>
                      <a:lnTo>
                        <a:pt x="1810" y="1239"/>
                      </a:lnTo>
                      <a:cubicBezTo>
                        <a:pt x="1953" y="1263"/>
                        <a:pt x="2120" y="1275"/>
                        <a:pt x="2262" y="1275"/>
                      </a:cubicBezTo>
                      <a:lnTo>
                        <a:pt x="2286" y="1275"/>
                      </a:lnTo>
                      <a:cubicBezTo>
                        <a:pt x="2298" y="1275"/>
                        <a:pt x="2131" y="1513"/>
                        <a:pt x="2131" y="1549"/>
                      </a:cubicBezTo>
                      <a:cubicBezTo>
                        <a:pt x="2131" y="1549"/>
                        <a:pt x="2239" y="1525"/>
                        <a:pt x="2251" y="1525"/>
                      </a:cubicBezTo>
                      <a:cubicBezTo>
                        <a:pt x="2298" y="1513"/>
                        <a:pt x="2346" y="1501"/>
                        <a:pt x="2381" y="1465"/>
                      </a:cubicBezTo>
                      <a:cubicBezTo>
                        <a:pt x="2441" y="1442"/>
                        <a:pt x="2489" y="1394"/>
                        <a:pt x="2548" y="1370"/>
                      </a:cubicBezTo>
                      <a:cubicBezTo>
                        <a:pt x="2584" y="1346"/>
                        <a:pt x="2655" y="1263"/>
                        <a:pt x="2679" y="1263"/>
                      </a:cubicBezTo>
                      <a:cubicBezTo>
                        <a:pt x="3263" y="1192"/>
                        <a:pt x="3715" y="953"/>
                        <a:pt x="3905" y="834"/>
                      </a:cubicBezTo>
                      <a:cubicBezTo>
                        <a:pt x="3926" y="814"/>
                        <a:pt x="3920" y="784"/>
                        <a:pt x="3903" y="784"/>
                      </a:cubicBezTo>
                      <a:cubicBezTo>
                        <a:pt x="3900" y="784"/>
                        <a:pt x="3897" y="785"/>
                        <a:pt x="3894" y="787"/>
                      </a:cubicBezTo>
                      <a:cubicBezTo>
                        <a:pt x="3846" y="787"/>
                        <a:pt x="3775" y="799"/>
                        <a:pt x="3679" y="799"/>
                      </a:cubicBezTo>
                      <a:cubicBezTo>
                        <a:pt x="3537" y="811"/>
                        <a:pt x="3357" y="821"/>
                        <a:pt x="3154" y="821"/>
                      </a:cubicBezTo>
                      <a:cubicBezTo>
                        <a:pt x="2776" y="821"/>
                        <a:pt x="2318" y="788"/>
                        <a:pt x="1870" y="680"/>
                      </a:cubicBezTo>
                      <a:cubicBezTo>
                        <a:pt x="1310" y="549"/>
                        <a:pt x="810" y="358"/>
                        <a:pt x="453" y="180"/>
                      </a:cubicBezTo>
                      <a:cubicBezTo>
                        <a:pt x="298" y="96"/>
                        <a:pt x="167" y="49"/>
                        <a:pt x="84"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9" name="Google Shape;421;p36"/>
                <p:cNvSpPr/>
                <p:nvPr/>
              </p:nvSpPr>
              <p:spPr>
                <a:xfrm>
                  <a:off x="4675122" y="2826427"/>
                  <a:ext cx="256696" cy="87321"/>
                </a:xfrm>
                <a:custGeom>
                  <a:avLst/>
                  <a:gdLst/>
                  <a:ahLst/>
                  <a:cxnLst/>
                  <a:rect l="l" t="t" r="r" b="b"/>
                  <a:pathLst>
                    <a:path w="3704" h="1260" extrusionOk="0">
                      <a:moveTo>
                        <a:pt x="1758" y="0"/>
                      </a:moveTo>
                      <a:cubicBezTo>
                        <a:pt x="1685" y="0"/>
                        <a:pt x="1614" y="3"/>
                        <a:pt x="1548" y="9"/>
                      </a:cubicBezTo>
                      <a:cubicBezTo>
                        <a:pt x="1417" y="33"/>
                        <a:pt x="1274" y="57"/>
                        <a:pt x="1143" y="92"/>
                      </a:cubicBezTo>
                      <a:cubicBezTo>
                        <a:pt x="882" y="164"/>
                        <a:pt x="667" y="283"/>
                        <a:pt x="489" y="402"/>
                      </a:cubicBezTo>
                      <a:cubicBezTo>
                        <a:pt x="322" y="521"/>
                        <a:pt x="191" y="640"/>
                        <a:pt x="120" y="723"/>
                      </a:cubicBezTo>
                      <a:cubicBezTo>
                        <a:pt x="24" y="819"/>
                        <a:pt x="0" y="878"/>
                        <a:pt x="0" y="878"/>
                      </a:cubicBezTo>
                      <a:cubicBezTo>
                        <a:pt x="0" y="878"/>
                        <a:pt x="60" y="866"/>
                        <a:pt x="167" y="807"/>
                      </a:cubicBezTo>
                      <a:cubicBezTo>
                        <a:pt x="262" y="759"/>
                        <a:pt x="429" y="711"/>
                        <a:pt x="608" y="652"/>
                      </a:cubicBezTo>
                      <a:cubicBezTo>
                        <a:pt x="798" y="592"/>
                        <a:pt x="1012" y="545"/>
                        <a:pt x="1239" y="521"/>
                      </a:cubicBezTo>
                      <a:cubicBezTo>
                        <a:pt x="1334" y="509"/>
                        <a:pt x="1453" y="485"/>
                        <a:pt x="1572" y="485"/>
                      </a:cubicBezTo>
                      <a:lnTo>
                        <a:pt x="1751" y="485"/>
                      </a:lnTo>
                      <a:cubicBezTo>
                        <a:pt x="1810" y="485"/>
                        <a:pt x="1870" y="509"/>
                        <a:pt x="1929" y="509"/>
                      </a:cubicBezTo>
                      <a:lnTo>
                        <a:pt x="2048" y="509"/>
                      </a:lnTo>
                      <a:lnTo>
                        <a:pt x="2096" y="521"/>
                      </a:lnTo>
                      <a:cubicBezTo>
                        <a:pt x="2155" y="533"/>
                        <a:pt x="2227" y="533"/>
                        <a:pt x="2275" y="545"/>
                      </a:cubicBezTo>
                      <a:cubicBezTo>
                        <a:pt x="2382" y="581"/>
                        <a:pt x="2501" y="604"/>
                        <a:pt x="2608" y="640"/>
                      </a:cubicBezTo>
                      <a:cubicBezTo>
                        <a:pt x="2810" y="711"/>
                        <a:pt x="3001" y="807"/>
                        <a:pt x="3168" y="890"/>
                      </a:cubicBezTo>
                      <a:cubicBezTo>
                        <a:pt x="3263" y="938"/>
                        <a:pt x="3334" y="985"/>
                        <a:pt x="3394" y="1021"/>
                      </a:cubicBezTo>
                      <a:cubicBezTo>
                        <a:pt x="3453" y="1069"/>
                        <a:pt x="3513" y="1116"/>
                        <a:pt x="3560" y="1140"/>
                      </a:cubicBezTo>
                      <a:cubicBezTo>
                        <a:pt x="3656" y="1223"/>
                        <a:pt x="3703" y="1259"/>
                        <a:pt x="3703" y="1259"/>
                      </a:cubicBezTo>
                      <a:cubicBezTo>
                        <a:pt x="3703" y="1259"/>
                        <a:pt x="3691" y="1188"/>
                        <a:pt x="3644" y="1081"/>
                      </a:cubicBezTo>
                      <a:cubicBezTo>
                        <a:pt x="3620" y="1021"/>
                        <a:pt x="3584" y="962"/>
                        <a:pt x="3537" y="890"/>
                      </a:cubicBezTo>
                      <a:cubicBezTo>
                        <a:pt x="3501" y="819"/>
                        <a:pt x="3441" y="747"/>
                        <a:pt x="3358" y="664"/>
                      </a:cubicBezTo>
                      <a:cubicBezTo>
                        <a:pt x="3227" y="521"/>
                        <a:pt x="3025" y="354"/>
                        <a:pt x="2787" y="235"/>
                      </a:cubicBezTo>
                      <a:cubicBezTo>
                        <a:pt x="2667" y="176"/>
                        <a:pt x="2548" y="128"/>
                        <a:pt x="2394" y="92"/>
                      </a:cubicBezTo>
                      <a:cubicBezTo>
                        <a:pt x="2322" y="69"/>
                        <a:pt x="2263" y="57"/>
                        <a:pt x="2203" y="45"/>
                      </a:cubicBezTo>
                      <a:lnTo>
                        <a:pt x="2155" y="33"/>
                      </a:lnTo>
                      <a:lnTo>
                        <a:pt x="2084" y="33"/>
                      </a:lnTo>
                      <a:lnTo>
                        <a:pt x="1977" y="9"/>
                      </a:lnTo>
                      <a:cubicBezTo>
                        <a:pt x="1905" y="3"/>
                        <a:pt x="1831" y="0"/>
                        <a:pt x="1758"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0" name="Google Shape;422;p36"/>
                <p:cNvSpPr/>
                <p:nvPr/>
              </p:nvSpPr>
              <p:spPr>
                <a:xfrm>
                  <a:off x="5134737" y="2833635"/>
                  <a:ext cx="219550" cy="73461"/>
                </a:xfrm>
                <a:custGeom>
                  <a:avLst/>
                  <a:gdLst/>
                  <a:ahLst/>
                  <a:cxnLst/>
                  <a:rect l="l" t="t" r="r" b="b"/>
                  <a:pathLst>
                    <a:path w="3168" h="1060" extrusionOk="0">
                      <a:moveTo>
                        <a:pt x="1608" y="0"/>
                      </a:moveTo>
                      <a:cubicBezTo>
                        <a:pt x="1477" y="0"/>
                        <a:pt x="1346" y="0"/>
                        <a:pt x="1227" y="36"/>
                      </a:cubicBezTo>
                      <a:cubicBezTo>
                        <a:pt x="1096" y="60"/>
                        <a:pt x="977" y="107"/>
                        <a:pt x="869" y="143"/>
                      </a:cubicBezTo>
                      <a:cubicBezTo>
                        <a:pt x="643" y="250"/>
                        <a:pt x="476" y="381"/>
                        <a:pt x="346" y="524"/>
                      </a:cubicBezTo>
                      <a:cubicBezTo>
                        <a:pt x="215" y="655"/>
                        <a:pt x="119" y="786"/>
                        <a:pt x="84" y="881"/>
                      </a:cubicBezTo>
                      <a:cubicBezTo>
                        <a:pt x="24" y="965"/>
                        <a:pt x="0" y="1024"/>
                        <a:pt x="0" y="1024"/>
                      </a:cubicBezTo>
                      <a:cubicBezTo>
                        <a:pt x="0" y="1024"/>
                        <a:pt x="48" y="977"/>
                        <a:pt x="143" y="965"/>
                      </a:cubicBezTo>
                      <a:cubicBezTo>
                        <a:pt x="226" y="905"/>
                        <a:pt x="346" y="834"/>
                        <a:pt x="500" y="762"/>
                      </a:cubicBezTo>
                      <a:cubicBezTo>
                        <a:pt x="572" y="727"/>
                        <a:pt x="643" y="691"/>
                        <a:pt x="738" y="655"/>
                      </a:cubicBezTo>
                      <a:lnTo>
                        <a:pt x="1000" y="572"/>
                      </a:lnTo>
                      <a:cubicBezTo>
                        <a:pt x="1060" y="548"/>
                        <a:pt x="1108" y="548"/>
                        <a:pt x="1155" y="536"/>
                      </a:cubicBezTo>
                      <a:cubicBezTo>
                        <a:pt x="1203" y="524"/>
                        <a:pt x="1262" y="524"/>
                        <a:pt x="1298" y="500"/>
                      </a:cubicBezTo>
                      <a:cubicBezTo>
                        <a:pt x="1405" y="488"/>
                        <a:pt x="1500" y="488"/>
                        <a:pt x="1596" y="488"/>
                      </a:cubicBezTo>
                      <a:lnTo>
                        <a:pt x="1750" y="488"/>
                      </a:lnTo>
                      <a:cubicBezTo>
                        <a:pt x="1810" y="488"/>
                        <a:pt x="1858" y="500"/>
                        <a:pt x="1893" y="500"/>
                      </a:cubicBezTo>
                      <a:cubicBezTo>
                        <a:pt x="1989" y="524"/>
                        <a:pt x="2096" y="536"/>
                        <a:pt x="2179" y="560"/>
                      </a:cubicBezTo>
                      <a:cubicBezTo>
                        <a:pt x="2274" y="584"/>
                        <a:pt x="2358" y="619"/>
                        <a:pt x="2453" y="655"/>
                      </a:cubicBezTo>
                      <a:cubicBezTo>
                        <a:pt x="2536" y="679"/>
                        <a:pt x="2608" y="715"/>
                        <a:pt x="2691" y="762"/>
                      </a:cubicBezTo>
                      <a:cubicBezTo>
                        <a:pt x="2822" y="834"/>
                        <a:pt x="2941" y="905"/>
                        <a:pt x="3024" y="965"/>
                      </a:cubicBezTo>
                      <a:cubicBezTo>
                        <a:pt x="3120" y="1012"/>
                        <a:pt x="3167" y="1060"/>
                        <a:pt x="3167" y="1060"/>
                      </a:cubicBezTo>
                      <a:cubicBezTo>
                        <a:pt x="3167" y="1060"/>
                        <a:pt x="3143" y="1000"/>
                        <a:pt x="3108" y="905"/>
                      </a:cubicBezTo>
                      <a:cubicBezTo>
                        <a:pt x="3060" y="822"/>
                        <a:pt x="2989" y="679"/>
                        <a:pt x="2846" y="548"/>
                      </a:cubicBezTo>
                      <a:cubicBezTo>
                        <a:pt x="2786" y="488"/>
                        <a:pt x="2715" y="417"/>
                        <a:pt x="2632" y="357"/>
                      </a:cubicBezTo>
                      <a:cubicBezTo>
                        <a:pt x="2536" y="286"/>
                        <a:pt x="2429" y="226"/>
                        <a:pt x="2334" y="179"/>
                      </a:cubicBezTo>
                      <a:cubicBezTo>
                        <a:pt x="2286" y="143"/>
                        <a:pt x="2227" y="119"/>
                        <a:pt x="2167" y="107"/>
                      </a:cubicBezTo>
                      <a:cubicBezTo>
                        <a:pt x="2108" y="72"/>
                        <a:pt x="2048" y="60"/>
                        <a:pt x="1989" y="48"/>
                      </a:cubicBezTo>
                      <a:cubicBezTo>
                        <a:pt x="1917" y="36"/>
                        <a:pt x="1858" y="12"/>
                        <a:pt x="1798" y="12"/>
                      </a:cubicBezTo>
                      <a:lnTo>
                        <a:pt x="1703" y="0"/>
                      </a:ln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1" name="Google Shape;423;p36"/>
                <p:cNvSpPr/>
                <p:nvPr/>
              </p:nvSpPr>
              <p:spPr>
                <a:xfrm>
                  <a:off x="5008468" y="3139815"/>
                  <a:ext cx="122180" cy="65214"/>
                </a:xfrm>
                <a:custGeom>
                  <a:avLst/>
                  <a:gdLst/>
                  <a:ahLst/>
                  <a:cxnLst/>
                  <a:rect l="l" t="t" r="r" b="b"/>
                  <a:pathLst>
                    <a:path w="1763" h="941" extrusionOk="0">
                      <a:moveTo>
                        <a:pt x="1392" y="1"/>
                      </a:moveTo>
                      <a:cubicBezTo>
                        <a:pt x="1250" y="1"/>
                        <a:pt x="1083" y="9"/>
                        <a:pt x="905" y="35"/>
                      </a:cubicBezTo>
                      <a:cubicBezTo>
                        <a:pt x="548" y="95"/>
                        <a:pt x="203" y="250"/>
                        <a:pt x="36" y="345"/>
                      </a:cubicBezTo>
                      <a:cubicBezTo>
                        <a:pt x="1" y="369"/>
                        <a:pt x="1" y="452"/>
                        <a:pt x="60" y="476"/>
                      </a:cubicBezTo>
                      <a:lnTo>
                        <a:pt x="334" y="607"/>
                      </a:lnTo>
                      <a:lnTo>
                        <a:pt x="929" y="892"/>
                      </a:lnTo>
                      <a:cubicBezTo>
                        <a:pt x="983" y="922"/>
                        <a:pt x="1019" y="940"/>
                        <a:pt x="1053" y="940"/>
                      </a:cubicBezTo>
                      <a:cubicBezTo>
                        <a:pt x="1087" y="940"/>
                        <a:pt x="1120" y="922"/>
                        <a:pt x="1167" y="881"/>
                      </a:cubicBezTo>
                      <a:lnTo>
                        <a:pt x="1525" y="404"/>
                      </a:lnTo>
                      <a:cubicBezTo>
                        <a:pt x="1525" y="392"/>
                        <a:pt x="1548" y="392"/>
                        <a:pt x="1548" y="392"/>
                      </a:cubicBezTo>
                      <a:lnTo>
                        <a:pt x="1739" y="130"/>
                      </a:lnTo>
                      <a:cubicBezTo>
                        <a:pt x="1763" y="95"/>
                        <a:pt x="1739" y="11"/>
                        <a:pt x="1679" y="11"/>
                      </a:cubicBezTo>
                      <a:cubicBezTo>
                        <a:pt x="1605" y="6"/>
                        <a:pt x="1506" y="1"/>
                        <a:pt x="1392" y="1"/>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2" name="Google Shape;424;p36"/>
                <p:cNvSpPr/>
                <p:nvPr/>
              </p:nvSpPr>
              <p:spPr>
                <a:xfrm>
                  <a:off x="5020873" y="3172387"/>
                  <a:ext cx="37978" cy="19405"/>
                </a:xfrm>
                <a:custGeom>
                  <a:avLst/>
                  <a:gdLst/>
                  <a:ahLst/>
                  <a:cxnLst/>
                  <a:rect l="l" t="t" r="r" b="b"/>
                  <a:pathLst>
                    <a:path w="548" h="280" extrusionOk="0">
                      <a:moveTo>
                        <a:pt x="190" y="1"/>
                      </a:moveTo>
                      <a:cubicBezTo>
                        <a:pt x="178" y="1"/>
                        <a:pt x="166" y="2"/>
                        <a:pt x="155" y="6"/>
                      </a:cubicBezTo>
                      <a:cubicBezTo>
                        <a:pt x="0" y="53"/>
                        <a:pt x="429" y="232"/>
                        <a:pt x="548" y="280"/>
                      </a:cubicBezTo>
                      <a:cubicBezTo>
                        <a:pt x="548" y="280"/>
                        <a:pt x="352" y="1"/>
                        <a:pt x="190" y="1"/>
                      </a:cubicBez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3" name="Google Shape;425;p36"/>
                <p:cNvSpPr/>
                <p:nvPr/>
              </p:nvSpPr>
              <p:spPr>
                <a:xfrm>
                  <a:off x="5084354" y="3003773"/>
                  <a:ext cx="48789" cy="202848"/>
                </a:xfrm>
                <a:custGeom>
                  <a:avLst/>
                  <a:gdLst/>
                  <a:ahLst/>
                  <a:cxnLst/>
                  <a:rect l="l" t="t" r="r" b="b"/>
                  <a:pathLst>
                    <a:path w="704" h="2927" extrusionOk="0">
                      <a:moveTo>
                        <a:pt x="218" y="1"/>
                      </a:moveTo>
                      <a:cubicBezTo>
                        <a:pt x="212" y="1"/>
                        <a:pt x="203" y="4"/>
                        <a:pt x="191" y="10"/>
                      </a:cubicBezTo>
                      <a:cubicBezTo>
                        <a:pt x="191" y="10"/>
                        <a:pt x="156" y="57"/>
                        <a:pt x="108" y="129"/>
                      </a:cubicBezTo>
                      <a:cubicBezTo>
                        <a:pt x="60" y="212"/>
                        <a:pt x="1" y="343"/>
                        <a:pt x="1" y="510"/>
                      </a:cubicBezTo>
                      <a:cubicBezTo>
                        <a:pt x="1" y="665"/>
                        <a:pt x="49" y="843"/>
                        <a:pt x="120" y="1022"/>
                      </a:cubicBezTo>
                      <a:cubicBezTo>
                        <a:pt x="191" y="1200"/>
                        <a:pt x="287" y="1403"/>
                        <a:pt x="394" y="1581"/>
                      </a:cubicBezTo>
                      <a:cubicBezTo>
                        <a:pt x="453" y="1665"/>
                        <a:pt x="489" y="1760"/>
                        <a:pt x="549" y="1843"/>
                      </a:cubicBezTo>
                      <a:cubicBezTo>
                        <a:pt x="584" y="1891"/>
                        <a:pt x="608" y="1939"/>
                        <a:pt x="632" y="1962"/>
                      </a:cubicBezTo>
                      <a:cubicBezTo>
                        <a:pt x="644" y="2010"/>
                        <a:pt x="644" y="2034"/>
                        <a:pt x="632" y="2082"/>
                      </a:cubicBezTo>
                      <a:cubicBezTo>
                        <a:pt x="584" y="2153"/>
                        <a:pt x="525" y="2236"/>
                        <a:pt x="477" y="2308"/>
                      </a:cubicBezTo>
                      <a:cubicBezTo>
                        <a:pt x="430" y="2379"/>
                        <a:pt x="394" y="2451"/>
                        <a:pt x="346" y="2510"/>
                      </a:cubicBezTo>
                      <a:cubicBezTo>
                        <a:pt x="251" y="2629"/>
                        <a:pt x="180" y="2736"/>
                        <a:pt x="120" y="2808"/>
                      </a:cubicBezTo>
                      <a:cubicBezTo>
                        <a:pt x="60" y="2867"/>
                        <a:pt x="37" y="2915"/>
                        <a:pt x="37" y="2915"/>
                      </a:cubicBezTo>
                      <a:lnTo>
                        <a:pt x="37" y="2927"/>
                      </a:lnTo>
                      <a:lnTo>
                        <a:pt x="49" y="2927"/>
                      </a:lnTo>
                      <a:cubicBezTo>
                        <a:pt x="49" y="2927"/>
                        <a:pt x="72" y="2903"/>
                        <a:pt x="132" y="2832"/>
                      </a:cubicBezTo>
                      <a:cubicBezTo>
                        <a:pt x="191" y="2748"/>
                        <a:pt x="287" y="2653"/>
                        <a:pt x="370" y="2534"/>
                      </a:cubicBezTo>
                      <a:cubicBezTo>
                        <a:pt x="418" y="2451"/>
                        <a:pt x="465" y="2391"/>
                        <a:pt x="525" y="2320"/>
                      </a:cubicBezTo>
                      <a:cubicBezTo>
                        <a:pt x="584" y="2248"/>
                        <a:pt x="632" y="2177"/>
                        <a:pt x="692" y="2082"/>
                      </a:cubicBezTo>
                      <a:cubicBezTo>
                        <a:pt x="703" y="2034"/>
                        <a:pt x="703" y="1974"/>
                        <a:pt x="692" y="1915"/>
                      </a:cubicBezTo>
                      <a:cubicBezTo>
                        <a:pt x="668" y="1855"/>
                        <a:pt x="644" y="1832"/>
                        <a:pt x="608" y="1784"/>
                      </a:cubicBezTo>
                      <a:cubicBezTo>
                        <a:pt x="572" y="1701"/>
                        <a:pt x="513" y="1605"/>
                        <a:pt x="465" y="1522"/>
                      </a:cubicBezTo>
                      <a:cubicBezTo>
                        <a:pt x="358" y="1343"/>
                        <a:pt x="275" y="1165"/>
                        <a:pt x="191" y="986"/>
                      </a:cubicBezTo>
                      <a:cubicBezTo>
                        <a:pt x="120" y="819"/>
                        <a:pt x="72" y="641"/>
                        <a:pt x="72" y="486"/>
                      </a:cubicBezTo>
                      <a:cubicBezTo>
                        <a:pt x="60" y="343"/>
                        <a:pt x="108" y="224"/>
                        <a:pt x="156" y="153"/>
                      </a:cubicBezTo>
                      <a:cubicBezTo>
                        <a:pt x="191" y="69"/>
                        <a:pt x="227" y="46"/>
                        <a:pt x="227" y="46"/>
                      </a:cubicBezTo>
                      <a:cubicBezTo>
                        <a:pt x="239" y="46"/>
                        <a:pt x="239" y="34"/>
                        <a:pt x="227" y="10"/>
                      </a:cubicBezTo>
                      <a:cubicBezTo>
                        <a:pt x="227" y="4"/>
                        <a:pt x="224" y="1"/>
                        <a:pt x="218" y="1"/>
                      </a:cubicBez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4" name="Google Shape;426;p36"/>
                <p:cNvSpPr/>
                <p:nvPr/>
              </p:nvSpPr>
              <p:spPr>
                <a:xfrm>
                  <a:off x="4940828" y="3249521"/>
                  <a:ext cx="196403" cy="22315"/>
                </a:xfrm>
                <a:custGeom>
                  <a:avLst/>
                  <a:gdLst/>
                  <a:ahLst/>
                  <a:cxnLst/>
                  <a:rect l="l" t="t" r="r" b="b"/>
                  <a:pathLst>
                    <a:path w="2834" h="322" extrusionOk="0">
                      <a:moveTo>
                        <a:pt x="1417" y="0"/>
                      </a:moveTo>
                      <a:cubicBezTo>
                        <a:pt x="703" y="0"/>
                        <a:pt x="0" y="83"/>
                        <a:pt x="0" y="83"/>
                      </a:cubicBezTo>
                      <a:cubicBezTo>
                        <a:pt x="0" y="83"/>
                        <a:pt x="762" y="310"/>
                        <a:pt x="1417" y="321"/>
                      </a:cubicBezTo>
                      <a:cubicBezTo>
                        <a:pt x="1431" y="322"/>
                        <a:pt x="1445" y="322"/>
                        <a:pt x="1459" y="322"/>
                      </a:cubicBezTo>
                      <a:cubicBezTo>
                        <a:pt x="2104" y="322"/>
                        <a:pt x="2834" y="60"/>
                        <a:pt x="2834" y="60"/>
                      </a:cubicBezTo>
                      <a:cubicBezTo>
                        <a:pt x="2834" y="60"/>
                        <a:pt x="2131" y="0"/>
                        <a:pt x="1417"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5" name="Google Shape;427;p36"/>
                <p:cNvSpPr/>
                <p:nvPr/>
              </p:nvSpPr>
              <p:spPr>
                <a:xfrm>
                  <a:off x="4939165" y="3253610"/>
                  <a:ext cx="188988" cy="62095"/>
                </a:xfrm>
                <a:custGeom>
                  <a:avLst/>
                  <a:gdLst/>
                  <a:ahLst/>
                  <a:cxnLst/>
                  <a:rect l="l" t="t" r="r" b="b"/>
                  <a:pathLst>
                    <a:path w="2727" h="896" extrusionOk="0">
                      <a:moveTo>
                        <a:pt x="2727" y="1"/>
                      </a:moveTo>
                      <a:cubicBezTo>
                        <a:pt x="2727" y="1"/>
                        <a:pt x="2139" y="261"/>
                        <a:pt x="1587" y="261"/>
                      </a:cubicBezTo>
                      <a:cubicBezTo>
                        <a:pt x="1526" y="261"/>
                        <a:pt x="1465" y="258"/>
                        <a:pt x="1405" y="251"/>
                      </a:cubicBezTo>
                      <a:cubicBezTo>
                        <a:pt x="822" y="179"/>
                        <a:pt x="1" y="36"/>
                        <a:pt x="0" y="36"/>
                      </a:cubicBezTo>
                      <a:lnTo>
                        <a:pt x="0" y="36"/>
                      </a:lnTo>
                      <a:cubicBezTo>
                        <a:pt x="0" y="36"/>
                        <a:pt x="227" y="846"/>
                        <a:pt x="1334" y="894"/>
                      </a:cubicBezTo>
                      <a:cubicBezTo>
                        <a:pt x="1362" y="895"/>
                        <a:pt x="1389" y="895"/>
                        <a:pt x="1415" y="895"/>
                      </a:cubicBezTo>
                      <a:cubicBezTo>
                        <a:pt x="2466" y="895"/>
                        <a:pt x="2727" y="1"/>
                        <a:pt x="2727"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6" name="Google Shape;428;p36"/>
                <p:cNvSpPr/>
                <p:nvPr/>
              </p:nvSpPr>
              <p:spPr>
                <a:xfrm>
                  <a:off x="4897930" y="3231364"/>
                  <a:ext cx="283863" cy="42968"/>
                </a:xfrm>
                <a:custGeom>
                  <a:avLst/>
                  <a:gdLst/>
                  <a:ahLst/>
                  <a:cxnLst/>
                  <a:rect l="l" t="t" r="r" b="b"/>
                  <a:pathLst>
                    <a:path w="4096" h="620" extrusionOk="0">
                      <a:moveTo>
                        <a:pt x="4060" y="0"/>
                      </a:moveTo>
                      <a:cubicBezTo>
                        <a:pt x="3751" y="155"/>
                        <a:pt x="3417" y="286"/>
                        <a:pt x="3096" y="393"/>
                      </a:cubicBezTo>
                      <a:cubicBezTo>
                        <a:pt x="2762" y="500"/>
                        <a:pt x="2405" y="560"/>
                        <a:pt x="2072" y="572"/>
                      </a:cubicBezTo>
                      <a:cubicBezTo>
                        <a:pt x="1715" y="572"/>
                        <a:pt x="1369" y="512"/>
                        <a:pt x="1024" y="441"/>
                      </a:cubicBezTo>
                      <a:cubicBezTo>
                        <a:pt x="679" y="357"/>
                        <a:pt x="357" y="262"/>
                        <a:pt x="24" y="119"/>
                      </a:cubicBezTo>
                      <a:cubicBezTo>
                        <a:pt x="12" y="119"/>
                        <a:pt x="12" y="119"/>
                        <a:pt x="0" y="143"/>
                      </a:cubicBezTo>
                      <a:cubicBezTo>
                        <a:pt x="0" y="143"/>
                        <a:pt x="0" y="155"/>
                        <a:pt x="12" y="155"/>
                      </a:cubicBezTo>
                      <a:cubicBezTo>
                        <a:pt x="322" y="298"/>
                        <a:pt x="667" y="405"/>
                        <a:pt x="1012" y="488"/>
                      </a:cubicBezTo>
                      <a:cubicBezTo>
                        <a:pt x="1357" y="560"/>
                        <a:pt x="1691" y="619"/>
                        <a:pt x="2048" y="619"/>
                      </a:cubicBezTo>
                      <a:cubicBezTo>
                        <a:pt x="2405" y="619"/>
                        <a:pt x="2750" y="548"/>
                        <a:pt x="3096" y="441"/>
                      </a:cubicBezTo>
                      <a:cubicBezTo>
                        <a:pt x="3441" y="333"/>
                        <a:pt x="3763" y="214"/>
                        <a:pt x="4072" y="48"/>
                      </a:cubicBezTo>
                      <a:cubicBezTo>
                        <a:pt x="4096" y="36"/>
                        <a:pt x="4096" y="36"/>
                        <a:pt x="4096" y="24"/>
                      </a:cubicBezTo>
                      <a:cubicBezTo>
                        <a:pt x="4072" y="0"/>
                        <a:pt x="4072" y="0"/>
                        <a:pt x="4060" y="0"/>
                      </a:cubicBez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429;p36"/>
              <p:cNvGrpSpPr/>
              <p:nvPr/>
            </p:nvGrpSpPr>
            <p:grpSpPr>
              <a:xfrm>
                <a:off x="6465695" y="4068334"/>
                <a:ext cx="457951" cy="984719"/>
                <a:chOff x="6465695" y="4068334"/>
                <a:chExt cx="457951" cy="984719"/>
              </a:xfrm>
            </p:grpSpPr>
            <p:sp>
              <p:nvSpPr>
                <p:cNvPr id="1048717" name="Google Shape;430;p36"/>
                <p:cNvSpPr/>
                <p:nvPr/>
              </p:nvSpPr>
              <p:spPr>
                <a:xfrm>
                  <a:off x="6465695" y="4068334"/>
                  <a:ext cx="457951" cy="984719"/>
                </a:xfrm>
                <a:custGeom>
                  <a:avLst/>
                  <a:gdLst/>
                  <a:ahLst/>
                  <a:cxnLst/>
                  <a:rect l="l" t="t" r="r" b="b"/>
                  <a:pathLst>
                    <a:path w="6608" h="14209" extrusionOk="0">
                      <a:moveTo>
                        <a:pt x="4420" y="0"/>
                      </a:moveTo>
                      <a:cubicBezTo>
                        <a:pt x="4343" y="0"/>
                        <a:pt x="4294" y="87"/>
                        <a:pt x="4286" y="282"/>
                      </a:cubicBezTo>
                      <a:cubicBezTo>
                        <a:pt x="4227" y="1722"/>
                        <a:pt x="0" y="8271"/>
                        <a:pt x="0" y="8271"/>
                      </a:cubicBezTo>
                      <a:cubicBezTo>
                        <a:pt x="0" y="8271"/>
                        <a:pt x="1781" y="14208"/>
                        <a:pt x="2079" y="14208"/>
                      </a:cubicBezTo>
                      <a:cubicBezTo>
                        <a:pt x="2085" y="14208"/>
                        <a:pt x="2091" y="14206"/>
                        <a:pt x="2096" y="14200"/>
                      </a:cubicBezTo>
                      <a:cubicBezTo>
                        <a:pt x="2334" y="13938"/>
                        <a:pt x="4703" y="11843"/>
                        <a:pt x="5417" y="10985"/>
                      </a:cubicBezTo>
                      <a:cubicBezTo>
                        <a:pt x="6132" y="10116"/>
                        <a:pt x="6608" y="6163"/>
                        <a:pt x="6608" y="4747"/>
                      </a:cubicBezTo>
                      <a:cubicBezTo>
                        <a:pt x="6608" y="3522"/>
                        <a:pt x="4917" y="0"/>
                        <a:pt x="4420"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8" name="Google Shape;431;p36"/>
                <p:cNvSpPr/>
                <p:nvPr/>
              </p:nvSpPr>
              <p:spPr>
                <a:xfrm>
                  <a:off x="6694256" y="4129875"/>
                  <a:ext cx="130427" cy="340899"/>
                </a:xfrm>
                <a:custGeom>
                  <a:avLst/>
                  <a:gdLst/>
                  <a:ahLst/>
                  <a:cxnLst/>
                  <a:rect l="l" t="t" r="r" b="b"/>
                  <a:pathLst>
                    <a:path w="1882" h="4919" fill="none" extrusionOk="0">
                      <a:moveTo>
                        <a:pt x="1881" y="1"/>
                      </a:moveTo>
                      <a:cubicBezTo>
                        <a:pt x="1881" y="1"/>
                        <a:pt x="1310" y="3311"/>
                        <a:pt x="0" y="4918"/>
                      </a:cubicBezTo>
                    </a:path>
                  </a:pathLst>
                </a:custGeom>
                <a:noFill/>
                <a:ln w="3875" cap="flat" cmpd="sng">
                  <a:solidFill>
                    <a:srgbClr val="ED666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9" name="Google Shape;432;p36"/>
                <p:cNvSpPr/>
                <p:nvPr/>
              </p:nvSpPr>
              <p:spPr>
                <a:xfrm>
                  <a:off x="6784973" y="4206663"/>
                  <a:ext cx="92519" cy="325999"/>
                </a:xfrm>
                <a:custGeom>
                  <a:avLst/>
                  <a:gdLst/>
                  <a:ahLst/>
                  <a:cxnLst/>
                  <a:rect l="l" t="t" r="r" b="b"/>
                  <a:pathLst>
                    <a:path w="1335" h="4704" fill="none" extrusionOk="0">
                      <a:moveTo>
                        <a:pt x="1179" y="95"/>
                      </a:moveTo>
                      <a:cubicBezTo>
                        <a:pt x="1334" y="0"/>
                        <a:pt x="1132" y="2596"/>
                        <a:pt x="1" y="4703"/>
                      </a:cubicBezTo>
                    </a:path>
                  </a:pathLst>
                </a:custGeom>
                <a:noFill/>
                <a:ln w="3875" cap="flat" cmpd="sng">
                  <a:solidFill>
                    <a:srgbClr val="ED666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0" name="Google Shape;433;p36"/>
                <p:cNvSpPr/>
                <p:nvPr/>
              </p:nvSpPr>
              <p:spPr>
                <a:xfrm>
                  <a:off x="6866681" y="4339517"/>
                  <a:ext cx="46294" cy="250043"/>
                </a:xfrm>
                <a:custGeom>
                  <a:avLst/>
                  <a:gdLst/>
                  <a:ahLst/>
                  <a:cxnLst/>
                  <a:rect l="l" t="t" r="r" b="b"/>
                  <a:pathLst>
                    <a:path w="668" h="3608" fill="none" extrusionOk="0">
                      <a:moveTo>
                        <a:pt x="667" y="0"/>
                      </a:moveTo>
                      <a:cubicBezTo>
                        <a:pt x="667" y="0"/>
                        <a:pt x="417" y="2381"/>
                        <a:pt x="0" y="3608"/>
                      </a:cubicBezTo>
                    </a:path>
                  </a:pathLst>
                </a:custGeom>
                <a:noFill/>
                <a:ln w="3875" cap="flat" cmpd="sng">
                  <a:solidFill>
                    <a:srgbClr val="ED666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8721" name="Google Shape;434;p36"/>
            <p:cNvSpPr/>
            <p:nvPr/>
          </p:nvSpPr>
          <p:spPr>
            <a:xfrm>
              <a:off x="6367493" y="4181922"/>
              <a:ext cx="275616" cy="575765"/>
            </a:xfrm>
            <a:custGeom>
              <a:avLst/>
              <a:gdLst/>
              <a:ahLst/>
              <a:cxnLst/>
              <a:rect l="l" t="t" r="r" b="b"/>
              <a:pathLst>
                <a:path w="3977" h="8308" extrusionOk="0">
                  <a:moveTo>
                    <a:pt x="3870" y="0"/>
                  </a:moveTo>
                  <a:cubicBezTo>
                    <a:pt x="3513" y="24"/>
                    <a:pt x="3274" y="369"/>
                    <a:pt x="3108" y="679"/>
                  </a:cubicBezTo>
                  <a:cubicBezTo>
                    <a:pt x="1858" y="2929"/>
                    <a:pt x="1381" y="5548"/>
                    <a:pt x="191" y="7822"/>
                  </a:cubicBezTo>
                  <a:cubicBezTo>
                    <a:pt x="72" y="7858"/>
                    <a:pt x="0" y="8180"/>
                    <a:pt x="107" y="8215"/>
                  </a:cubicBezTo>
                  <a:cubicBezTo>
                    <a:pt x="279" y="8279"/>
                    <a:pt x="450" y="8308"/>
                    <a:pt x="618" y="8308"/>
                  </a:cubicBezTo>
                  <a:cubicBezTo>
                    <a:pt x="1267" y="8308"/>
                    <a:pt x="1886" y="7888"/>
                    <a:pt x="2453" y="7453"/>
                  </a:cubicBezTo>
                  <a:cubicBezTo>
                    <a:pt x="2893" y="5679"/>
                    <a:pt x="3322" y="3905"/>
                    <a:pt x="3739" y="2143"/>
                  </a:cubicBezTo>
                  <a:cubicBezTo>
                    <a:pt x="3858" y="1667"/>
                    <a:pt x="3977" y="1167"/>
                    <a:pt x="3977" y="679"/>
                  </a:cubicBezTo>
                  <a:cubicBezTo>
                    <a:pt x="3977" y="441"/>
                    <a:pt x="3941" y="214"/>
                    <a:pt x="3870"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22" name="Google Shape;435;p36"/>
          <p:cNvSpPr txBox="1">
            <a:spLocks noGrp="1"/>
          </p:cNvSpPr>
          <p:nvPr>
            <p:ph type="ctrTitle"/>
          </p:nvPr>
        </p:nvSpPr>
        <p:spPr>
          <a:xfrm>
            <a:off x="720000" y="609447"/>
            <a:ext cx="7704000" cy="113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8000" dirty="0">
                <a:latin typeface="Meows" panose="020B0603050302020204" pitchFamily="34" charset="0"/>
              </a:rPr>
              <a:t>Online Pet Store</a:t>
            </a:r>
            <a:endParaRPr lang="en-IN" sz="8000" dirty="0">
              <a:solidFill>
                <a:srgbClr val="ED6663"/>
              </a:solidFill>
              <a:latin typeface="Meows" panose="020B0603050302020204" pitchFamily="34" charset="0"/>
            </a:endParaRPr>
          </a:p>
        </p:txBody>
      </p:sp>
      <p:sp>
        <p:nvSpPr>
          <p:cNvPr id="1048723" name="Google Shape;436;p36"/>
          <p:cNvSpPr txBox="1">
            <a:spLocks noGrp="1"/>
          </p:cNvSpPr>
          <p:nvPr>
            <p:ph type="subTitle" idx="1"/>
          </p:nvPr>
        </p:nvSpPr>
        <p:spPr>
          <a:xfrm>
            <a:off x="1338844" y="1815811"/>
            <a:ext cx="6457695" cy="69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latin typeface="Bradley Hand ITC" panose="03070402050302030203" pitchFamily="66" charset="0"/>
              </a:rPr>
              <a:t>One Stop Shop For Your </a:t>
            </a:r>
            <a:r>
              <a:rPr lang="en-US" sz="2400" dirty="0">
                <a:latin typeface="Meows" panose="020B0603050302020204" pitchFamily="34" charset="0"/>
              </a:rPr>
              <a:t>Pawbuddy!!!</a:t>
            </a:r>
            <a:endParaRPr sz="2400" dirty="0">
              <a:latin typeface="Meows" panose="020B06030503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9095" name="Google Shape;476;p40"/>
          <p:cNvSpPr/>
          <p:nvPr/>
        </p:nvSpPr>
        <p:spPr>
          <a:xfrm>
            <a:off x="2562150" y="2799075"/>
            <a:ext cx="4019700"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96" name="Google Shape;477;p40"/>
          <p:cNvSpPr txBox="1">
            <a:spLocks noGrp="1"/>
          </p:cNvSpPr>
          <p:nvPr>
            <p:ph type="title"/>
          </p:nvPr>
        </p:nvSpPr>
        <p:spPr>
          <a:xfrm>
            <a:off x="2062200" y="2579475"/>
            <a:ext cx="50196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rgbClr val="287699"/>
                </a:solidFill>
                <a:latin typeface="Meows" panose="020B0603050302020204" pitchFamily="34" charset="0"/>
              </a:rPr>
              <a:t>Objectives</a:t>
            </a:r>
            <a:endParaRPr sz="6000" dirty="0">
              <a:solidFill>
                <a:srgbClr val="287699"/>
              </a:solidFill>
              <a:latin typeface="Meows" panose="020B0603050302020204" pitchFamily="34" charset="0"/>
            </a:endParaRPr>
          </a:p>
        </p:txBody>
      </p:sp>
      <p:sp>
        <p:nvSpPr>
          <p:cNvPr id="1049097" name="Google Shape;478;p40"/>
          <p:cNvSpPr txBox="1">
            <a:spLocks noGrp="1"/>
          </p:cNvSpPr>
          <p:nvPr>
            <p:ph type="title" idx="2"/>
          </p:nvPr>
        </p:nvSpPr>
        <p:spPr>
          <a:xfrm>
            <a:off x="3757650" y="1068025"/>
            <a:ext cx="1628700"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03</a:t>
            </a:r>
            <a:endParaRPr dirty="0">
              <a:latin typeface="Meows" panose="020B06030503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1048621" name="Google Shape;681;p43"/>
          <p:cNvSpPr/>
          <p:nvPr/>
        </p:nvSpPr>
        <p:spPr>
          <a:xfrm>
            <a:off x="178733" y="400050"/>
            <a:ext cx="3365001"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22" name="Google Shape;682;p43"/>
          <p:cNvSpPr txBox="1">
            <a:spLocks noGrp="1"/>
          </p:cNvSpPr>
          <p:nvPr>
            <p:ph type="title"/>
          </p:nvPr>
        </p:nvSpPr>
        <p:spPr>
          <a:xfrm>
            <a:off x="386394" y="0"/>
            <a:ext cx="61161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latin typeface="Meows" panose="020B0603050302020204" pitchFamily="34" charset="0"/>
              </a:rPr>
              <a:t>Objectives</a:t>
            </a:r>
            <a:endParaRPr lang="en-IN" sz="4400" dirty="0">
              <a:latin typeface="Meows" panose="020B0603050302020204" pitchFamily="34" charset="0"/>
            </a:endParaRPr>
          </a:p>
        </p:txBody>
      </p:sp>
      <p:sp>
        <p:nvSpPr>
          <p:cNvPr id="1048623" name="Google Shape;682;p43"/>
          <p:cNvSpPr txBox="1"/>
          <p:nvPr/>
        </p:nvSpPr>
        <p:spPr>
          <a:xfrm>
            <a:off x="178733" y="664287"/>
            <a:ext cx="8786533" cy="4208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4000"/>
              <a:buFont typeface="Signika SemiBold"/>
              <a:buNone/>
              <a:defRPr sz="4000" b="0" i="0" u="none" strike="noStrike" cap="none">
                <a:solidFill>
                  <a:schemeClr val="accent6"/>
                </a:solidFill>
                <a:latin typeface="Signika SemiBold"/>
                <a:ea typeface="Signika SemiBold"/>
                <a:cs typeface="Signika SemiBold"/>
                <a:sym typeface="Signika SemiBold"/>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marL="285750" indent="-285750" algn="just">
              <a:lnSpc>
                <a:spcPct val="150000"/>
              </a:lnSpc>
              <a:spcBef>
                <a:spcPts val="600"/>
              </a:spcBef>
              <a:buSzPct val="143000"/>
              <a:buBlip>
                <a:blip r:embed="rId3"/>
              </a:buBlip>
            </a:pPr>
            <a:r>
              <a:rPr lang="en-IN" sz="1600" dirty="0">
                <a:solidFill>
                  <a:srgbClr val="ED6663"/>
                </a:solidFill>
                <a:latin typeface="Comic Sans MS" panose="030F0702030302020204" pitchFamily="66" charset="0"/>
              </a:rPr>
              <a:t>As now a days every thing is moving to the digital world because digital is  faster than manual things, saves time and man efforts.</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The main objective of pet store is to buy all pet accessories and adopt the pets in the efficient way and the aim is to communicate the doctors faster than the traditional manner.</a:t>
            </a:r>
            <a:r>
              <a:rPr lang="en-IN" sz="1600" dirty="0">
                <a:solidFill>
                  <a:srgbClr val="ED6663"/>
                </a:solidFill>
                <a:latin typeface="Comic Sans MS" panose="030F0702030302020204" pitchFamily="66" charset="0"/>
              </a:rPr>
              <a:t> </a:t>
            </a:r>
            <a:endParaRPr lang="en-US" sz="1600" dirty="0">
              <a:solidFill>
                <a:srgbClr val="ED6663"/>
              </a:solidFill>
              <a:latin typeface="Comic Sans MS" panose="030F0702030302020204" pitchFamily="66" charset="0"/>
            </a:endParaRP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Providing  every necessary things to the owner to keep their pets happy and healthy, for instance- related movies, books, FAQ’s about pets &amp; also chat with certified veterinary doctors, A special corner is also provided about pets of various breeds to help pet owners understand their pets better, to donate to the animal culture, their food and  habitats.</a:t>
            </a:r>
          </a:p>
          <a:p>
            <a:pPr marL="285750" indent="-285750" algn="just">
              <a:lnSpc>
                <a:spcPct val="150000"/>
              </a:lnSpc>
              <a:spcBef>
                <a:spcPts val="600"/>
              </a:spcBef>
              <a:buSzPct val="143000"/>
              <a:buBlip>
                <a:blip r:embed="rId3"/>
              </a:buBlip>
            </a:pPr>
            <a:endParaRPr lang="en-US" sz="1600" dirty="0">
              <a:solidFill>
                <a:srgbClr val="ED6663"/>
              </a:solidFill>
              <a:latin typeface="Comic Sans MS" panose="030F0702030302020204" pitchFamily="66" charset="0"/>
            </a:endParaRPr>
          </a:p>
          <a:p>
            <a:pPr algn="just"/>
            <a:endParaRPr lang="en-US" sz="1600" dirty="0">
              <a:solidFill>
                <a:srgbClr val="ED6663"/>
              </a:solidFill>
              <a:latin typeface="Comic Sans MS" panose="030F0702030302020204" pitchFamily="66" charset="0"/>
            </a:endParaRPr>
          </a:p>
          <a:p>
            <a:endParaRPr lang="en-US" sz="1800" dirty="0">
              <a:solidFill>
                <a:srgbClr val="ED6663"/>
              </a:solidFill>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8602" name="Google Shape;476;p40"/>
          <p:cNvSpPr/>
          <p:nvPr/>
        </p:nvSpPr>
        <p:spPr>
          <a:xfrm>
            <a:off x="3133263" y="2794725"/>
            <a:ext cx="2877473"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03" name="Google Shape;477;p40"/>
          <p:cNvSpPr txBox="1">
            <a:spLocks noGrp="1"/>
          </p:cNvSpPr>
          <p:nvPr>
            <p:ph type="title"/>
          </p:nvPr>
        </p:nvSpPr>
        <p:spPr>
          <a:xfrm>
            <a:off x="2062200" y="2579475"/>
            <a:ext cx="50196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rgbClr val="287699"/>
                </a:solidFill>
                <a:latin typeface="Meows" panose="020B0603050302020204" pitchFamily="34" charset="0"/>
              </a:rPr>
              <a:t>Canvas</a:t>
            </a:r>
            <a:endParaRPr sz="6000" dirty="0">
              <a:solidFill>
                <a:srgbClr val="287699"/>
              </a:solidFill>
              <a:latin typeface="Meows" panose="020B0603050302020204" pitchFamily="34" charset="0"/>
            </a:endParaRPr>
          </a:p>
        </p:txBody>
      </p:sp>
      <p:sp>
        <p:nvSpPr>
          <p:cNvPr id="1048604" name="Google Shape;478;p40"/>
          <p:cNvSpPr txBox="1">
            <a:spLocks noGrp="1"/>
          </p:cNvSpPr>
          <p:nvPr>
            <p:ph type="title" idx="2"/>
          </p:nvPr>
        </p:nvSpPr>
        <p:spPr>
          <a:xfrm>
            <a:off x="3757650" y="1068025"/>
            <a:ext cx="1628700"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04</a:t>
            </a:r>
            <a:endParaRPr dirty="0">
              <a:latin typeface="Meows" panose="020B06030503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8597" name="Google Shape;476;p40"/>
          <p:cNvSpPr/>
          <p:nvPr/>
        </p:nvSpPr>
        <p:spPr>
          <a:xfrm>
            <a:off x="1399693" y="2799075"/>
            <a:ext cx="6344609"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98" name="Google Shape;477;p40"/>
          <p:cNvSpPr txBox="1">
            <a:spLocks noGrp="1"/>
          </p:cNvSpPr>
          <p:nvPr>
            <p:ph type="title"/>
          </p:nvPr>
        </p:nvSpPr>
        <p:spPr>
          <a:xfrm>
            <a:off x="1399693" y="2583824"/>
            <a:ext cx="6344609" cy="1378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rgbClr val="287699"/>
                </a:solidFill>
                <a:latin typeface="Meows" panose="020B0603050302020204" pitchFamily="34" charset="0"/>
              </a:rPr>
              <a:t>AEIOU Framework</a:t>
            </a:r>
            <a:br>
              <a:rPr lang="en-US" sz="6000" dirty="0">
                <a:solidFill>
                  <a:srgbClr val="287699"/>
                </a:solidFill>
                <a:latin typeface="Meows" panose="020B0603050302020204" pitchFamily="34" charset="0"/>
              </a:rPr>
            </a:br>
            <a:endParaRPr sz="6000" dirty="0">
              <a:solidFill>
                <a:srgbClr val="287699"/>
              </a:solidFill>
              <a:latin typeface="Meows" panose="020B0603050302020204" pitchFamily="34" charset="0"/>
            </a:endParaRPr>
          </a:p>
        </p:txBody>
      </p:sp>
      <p:sp>
        <p:nvSpPr>
          <p:cNvPr id="1048599" name="Google Shape;478;p40"/>
          <p:cNvSpPr txBox="1">
            <a:spLocks noGrp="1"/>
          </p:cNvSpPr>
          <p:nvPr>
            <p:ph type="title" idx="2"/>
          </p:nvPr>
        </p:nvSpPr>
        <p:spPr>
          <a:xfrm>
            <a:off x="3434722" y="1068025"/>
            <a:ext cx="2274555"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04.1</a:t>
            </a:r>
            <a:endParaRPr dirty="0">
              <a:latin typeface="Meows" panose="020B06030503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7" name="Picture 2097166"/>
          <p:cNvPicPr>
            <a:picLocks/>
          </p:cNvPicPr>
          <p:nvPr/>
        </p:nvPicPr>
        <p:blipFill>
          <a:blip r:embed="rId2"/>
          <a:stretch>
            <a:fillRect/>
          </a:stretch>
        </p:blipFill>
        <p:spPr>
          <a:xfrm>
            <a:off x="2753773" y="0"/>
            <a:ext cx="3636454"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8592" name="Google Shape;476;p40"/>
          <p:cNvSpPr/>
          <p:nvPr/>
        </p:nvSpPr>
        <p:spPr>
          <a:xfrm>
            <a:off x="2821169" y="2817525"/>
            <a:ext cx="3501656"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93" name="Google Shape;477;p40"/>
          <p:cNvSpPr txBox="1">
            <a:spLocks noGrp="1"/>
          </p:cNvSpPr>
          <p:nvPr>
            <p:ph type="title"/>
          </p:nvPr>
        </p:nvSpPr>
        <p:spPr>
          <a:xfrm>
            <a:off x="1399693" y="2583825"/>
            <a:ext cx="6344609"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rgbClr val="287699"/>
                </a:solidFill>
                <a:latin typeface="Meows" panose="020B0603050302020204" pitchFamily="34" charset="0"/>
              </a:rPr>
              <a:t>Mind Map</a:t>
            </a:r>
            <a:endParaRPr sz="6000" dirty="0">
              <a:solidFill>
                <a:srgbClr val="287699"/>
              </a:solidFill>
              <a:latin typeface="Meows" panose="020B0603050302020204" pitchFamily="34" charset="0"/>
            </a:endParaRPr>
          </a:p>
        </p:txBody>
      </p:sp>
      <p:sp>
        <p:nvSpPr>
          <p:cNvPr id="1048594" name="Google Shape;478;p40"/>
          <p:cNvSpPr txBox="1">
            <a:spLocks noGrp="1"/>
          </p:cNvSpPr>
          <p:nvPr>
            <p:ph type="title" idx="2"/>
          </p:nvPr>
        </p:nvSpPr>
        <p:spPr>
          <a:xfrm>
            <a:off x="3434722" y="1068025"/>
            <a:ext cx="2274555"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04.2</a:t>
            </a:r>
            <a:endParaRPr dirty="0">
              <a:latin typeface="Meows" panose="020B06030503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Picture 2097167"/>
          <p:cNvPicPr>
            <a:picLocks/>
          </p:cNvPicPr>
          <p:nvPr/>
        </p:nvPicPr>
        <p:blipFill>
          <a:blip r:embed="rId2"/>
          <a:stretch>
            <a:fillRect/>
          </a:stretch>
        </p:blipFill>
        <p:spPr>
          <a:xfrm>
            <a:off x="0" y="0"/>
            <a:ext cx="9143999"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8607" name="Google Shape;476;p40"/>
          <p:cNvSpPr/>
          <p:nvPr/>
        </p:nvSpPr>
        <p:spPr>
          <a:xfrm>
            <a:off x="1935122" y="2817525"/>
            <a:ext cx="5273749"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08" name="Google Shape;477;p40"/>
          <p:cNvSpPr txBox="1">
            <a:spLocks noGrp="1"/>
          </p:cNvSpPr>
          <p:nvPr>
            <p:ph type="title"/>
          </p:nvPr>
        </p:nvSpPr>
        <p:spPr>
          <a:xfrm>
            <a:off x="1399693" y="2583825"/>
            <a:ext cx="6344609"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rgbClr val="287699"/>
                </a:solidFill>
                <a:latin typeface="Meows" panose="020B0603050302020204" pitchFamily="34" charset="0"/>
              </a:rPr>
              <a:t>Empathy Map</a:t>
            </a:r>
            <a:endParaRPr sz="6000" dirty="0">
              <a:solidFill>
                <a:srgbClr val="287699"/>
              </a:solidFill>
              <a:latin typeface="Meows" panose="020B0603050302020204" pitchFamily="34" charset="0"/>
            </a:endParaRPr>
          </a:p>
        </p:txBody>
      </p:sp>
      <p:sp>
        <p:nvSpPr>
          <p:cNvPr id="1048609" name="Google Shape;478;p40"/>
          <p:cNvSpPr txBox="1">
            <a:spLocks noGrp="1"/>
          </p:cNvSpPr>
          <p:nvPr>
            <p:ph type="title" idx="2"/>
          </p:nvPr>
        </p:nvSpPr>
        <p:spPr>
          <a:xfrm>
            <a:off x="3434722" y="1068025"/>
            <a:ext cx="2274555"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04.3</a:t>
            </a:r>
            <a:endParaRPr dirty="0">
              <a:latin typeface="Meows" panose="020B06030503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Picture 2"/>
          <p:cNvPicPr>
            <a:picLocks noChangeAspect="1"/>
          </p:cNvPicPr>
          <p:nvPr/>
        </p:nvPicPr>
        <p:blipFill>
          <a:blip r:embed="rId2"/>
          <a:stretch>
            <a:fillRect/>
          </a:stretch>
        </p:blipFill>
        <p:spPr>
          <a:xfrm>
            <a:off x="934447" y="0"/>
            <a:ext cx="7275106"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9100" name="Google Shape;476;p40"/>
          <p:cNvSpPr/>
          <p:nvPr/>
        </p:nvSpPr>
        <p:spPr>
          <a:xfrm>
            <a:off x="1667407" y="2817525"/>
            <a:ext cx="5809180"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01" name="Google Shape;477;p40"/>
          <p:cNvSpPr txBox="1">
            <a:spLocks noGrp="1"/>
          </p:cNvSpPr>
          <p:nvPr>
            <p:ph type="title"/>
          </p:nvPr>
        </p:nvSpPr>
        <p:spPr>
          <a:xfrm>
            <a:off x="1399693" y="2583825"/>
            <a:ext cx="6344609"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rgbClr val="287699"/>
                </a:solidFill>
                <a:latin typeface="Meows" panose="020B0603050302020204" pitchFamily="34" charset="0"/>
              </a:rPr>
              <a:t>Ideation Canvas</a:t>
            </a:r>
            <a:endParaRPr sz="6000" dirty="0">
              <a:solidFill>
                <a:srgbClr val="287699"/>
              </a:solidFill>
              <a:latin typeface="Meows" panose="020B0603050302020204" pitchFamily="34" charset="0"/>
            </a:endParaRPr>
          </a:p>
        </p:txBody>
      </p:sp>
      <p:sp>
        <p:nvSpPr>
          <p:cNvPr id="1049102" name="Google Shape;478;p40"/>
          <p:cNvSpPr txBox="1">
            <a:spLocks noGrp="1"/>
          </p:cNvSpPr>
          <p:nvPr>
            <p:ph type="title" idx="2"/>
          </p:nvPr>
        </p:nvSpPr>
        <p:spPr>
          <a:xfrm>
            <a:off x="3434722" y="1068025"/>
            <a:ext cx="2274555"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04.4</a:t>
            </a:r>
            <a:endParaRPr dirty="0">
              <a:latin typeface="Meows" panose="020B06030503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1048730" name="Google Shape;448;p38"/>
          <p:cNvSpPr/>
          <p:nvPr/>
        </p:nvSpPr>
        <p:spPr>
          <a:xfrm>
            <a:off x="514275" y="1016250"/>
            <a:ext cx="4951381"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1" name="Google Shape;449;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400" dirty="0">
                <a:solidFill>
                  <a:srgbClr val="287699"/>
                </a:solidFill>
                <a:latin typeface="Meows" panose="020B0603050302020204" pitchFamily="34" charset="0"/>
              </a:rPr>
              <a:t>Table Of Contents</a:t>
            </a:r>
          </a:p>
        </p:txBody>
      </p:sp>
      <p:grpSp>
        <p:nvGrpSpPr>
          <p:cNvPr id="85" name="Google Shape;808;p45"/>
          <p:cNvGrpSpPr/>
          <p:nvPr/>
        </p:nvGrpSpPr>
        <p:grpSpPr>
          <a:xfrm>
            <a:off x="742086" y="1512016"/>
            <a:ext cx="443852" cy="393344"/>
            <a:chOff x="2610166" y="1871615"/>
            <a:chExt cx="443852" cy="393344"/>
          </a:xfrm>
        </p:grpSpPr>
        <p:sp>
          <p:nvSpPr>
            <p:cNvPr id="1048732"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3"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4"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5"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6"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7"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8"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9"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740"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1"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08;p45"/>
          <p:cNvGrpSpPr/>
          <p:nvPr/>
        </p:nvGrpSpPr>
        <p:grpSpPr>
          <a:xfrm>
            <a:off x="720100" y="2460192"/>
            <a:ext cx="443852" cy="393344"/>
            <a:chOff x="2610166" y="1871615"/>
            <a:chExt cx="443852" cy="393344"/>
          </a:xfrm>
        </p:grpSpPr>
        <p:sp>
          <p:nvSpPr>
            <p:cNvPr id="1048742"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3"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4"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5"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6"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7"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8"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9"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0"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1"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08;p45"/>
          <p:cNvGrpSpPr/>
          <p:nvPr/>
        </p:nvGrpSpPr>
        <p:grpSpPr>
          <a:xfrm>
            <a:off x="735853" y="2935649"/>
            <a:ext cx="443852" cy="393344"/>
            <a:chOff x="2610166" y="1871615"/>
            <a:chExt cx="443852" cy="393344"/>
          </a:xfrm>
        </p:grpSpPr>
        <p:sp>
          <p:nvSpPr>
            <p:cNvPr id="1048752"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3"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4"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5"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6"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7"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8"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9"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0"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1"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08;p45"/>
          <p:cNvGrpSpPr/>
          <p:nvPr/>
        </p:nvGrpSpPr>
        <p:grpSpPr>
          <a:xfrm>
            <a:off x="734824" y="3408702"/>
            <a:ext cx="443852" cy="393344"/>
            <a:chOff x="2610166" y="1871615"/>
            <a:chExt cx="443852" cy="393344"/>
          </a:xfrm>
        </p:grpSpPr>
        <p:sp>
          <p:nvSpPr>
            <p:cNvPr id="1048762"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3"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4"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5"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6"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7"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8"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9"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70"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71"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72" name="Subtitle 6"/>
          <p:cNvSpPr txBox="1"/>
          <p:nvPr/>
        </p:nvSpPr>
        <p:spPr>
          <a:xfrm>
            <a:off x="1326675" y="2555942"/>
            <a:ext cx="2527500"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2000" dirty="0">
                <a:latin typeface="Comic Sans MS" panose="030F0702030302020204" pitchFamily="66" charset="0"/>
                <a:cs typeface="Times New Roman" panose="02020603050405020304" pitchFamily="18" charset="0"/>
              </a:rPr>
              <a:t>Proposed System</a:t>
            </a:r>
            <a:endParaRPr lang="en-IN" sz="2000" dirty="0">
              <a:latin typeface="Comic Sans MS" panose="030F0702030302020204" pitchFamily="66" charset="0"/>
              <a:cs typeface="Times New Roman" panose="02020603050405020304" pitchFamily="18" charset="0"/>
            </a:endParaRPr>
          </a:p>
        </p:txBody>
      </p:sp>
      <p:sp>
        <p:nvSpPr>
          <p:cNvPr id="1048773" name="Subtitle 6"/>
          <p:cNvSpPr txBox="1"/>
          <p:nvPr/>
        </p:nvSpPr>
        <p:spPr>
          <a:xfrm>
            <a:off x="1293294" y="3015899"/>
            <a:ext cx="2527500"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2000" dirty="0">
                <a:latin typeface="Comic Sans MS" panose="030F0702030302020204" pitchFamily="66" charset="0"/>
                <a:cs typeface="Times New Roman" panose="02020603050405020304" pitchFamily="18" charset="0"/>
              </a:rPr>
              <a:t>Objectives</a:t>
            </a:r>
            <a:endParaRPr lang="en-IN" sz="2000" dirty="0">
              <a:latin typeface="Comic Sans MS" panose="030F0702030302020204" pitchFamily="66" charset="0"/>
              <a:cs typeface="Times New Roman" panose="02020603050405020304" pitchFamily="18" charset="0"/>
            </a:endParaRPr>
          </a:p>
        </p:txBody>
      </p:sp>
      <p:sp>
        <p:nvSpPr>
          <p:cNvPr id="1048774" name="Subtitle 6"/>
          <p:cNvSpPr txBox="1"/>
          <p:nvPr/>
        </p:nvSpPr>
        <p:spPr>
          <a:xfrm>
            <a:off x="1300266" y="3444545"/>
            <a:ext cx="2582810" cy="3091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2000" dirty="0">
                <a:latin typeface="Comic Sans MS" panose="030F0702030302020204" pitchFamily="66" charset="0"/>
              </a:rPr>
              <a:t>Canvas</a:t>
            </a:r>
            <a:endParaRPr lang="en-IN" sz="2000" dirty="0">
              <a:latin typeface="Comic Sans MS" panose="030F0702030302020204" pitchFamily="66" charset="0"/>
            </a:endParaRPr>
          </a:p>
        </p:txBody>
      </p:sp>
      <p:sp>
        <p:nvSpPr>
          <p:cNvPr id="1048775" name="Subtitle 6"/>
          <p:cNvSpPr txBox="1"/>
          <p:nvPr/>
        </p:nvSpPr>
        <p:spPr>
          <a:xfrm>
            <a:off x="1308298" y="1584318"/>
            <a:ext cx="2582810" cy="3091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2000" dirty="0">
                <a:latin typeface="Comic Sans MS" panose="030F0702030302020204" pitchFamily="66" charset="0"/>
              </a:rPr>
              <a:t>Team Details</a:t>
            </a:r>
            <a:endParaRPr lang="en-IN" sz="2000" dirty="0">
              <a:latin typeface="Comic Sans MS" panose="030F0702030302020204" pitchFamily="66" charset="0"/>
            </a:endParaRPr>
          </a:p>
        </p:txBody>
      </p:sp>
      <p:grpSp>
        <p:nvGrpSpPr>
          <p:cNvPr id="89" name="Google Shape;486;p41"/>
          <p:cNvGrpSpPr/>
          <p:nvPr/>
        </p:nvGrpSpPr>
        <p:grpSpPr>
          <a:xfrm>
            <a:off x="4534857" y="741327"/>
            <a:ext cx="4782053" cy="4613342"/>
            <a:chOff x="4153857" y="806365"/>
            <a:chExt cx="4782053" cy="4613342"/>
          </a:xfrm>
        </p:grpSpPr>
        <p:sp>
          <p:nvSpPr>
            <p:cNvPr id="1048776" name="Google Shape;487;p41"/>
            <p:cNvSpPr/>
            <p:nvPr/>
          </p:nvSpPr>
          <p:spPr>
            <a:xfrm>
              <a:off x="4285575" y="806365"/>
              <a:ext cx="4574064" cy="3530767"/>
            </a:xfrm>
            <a:custGeom>
              <a:avLst/>
              <a:gdLst/>
              <a:ahLst/>
              <a:cxnLst/>
              <a:rect l="l" t="t" r="r" b="b"/>
              <a:pathLst>
                <a:path w="59972" h="46293" extrusionOk="0">
                  <a:moveTo>
                    <a:pt x="21967" y="1"/>
                  </a:moveTo>
                  <a:cubicBezTo>
                    <a:pt x="20682" y="1"/>
                    <a:pt x="19371" y="276"/>
                    <a:pt x="18169" y="787"/>
                  </a:cubicBezTo>
                  <a:cubicBezTo>
                    <a:pt x="15288" y="2001"/>
                    <a:pt x="13359" y="4894"/>
                    <a:pt x="12633" y="7942"/>
                  </a:cubicBezTo>
                  <a:cubicBezTo>
                    <a:pt x="11121" y="14288"/>
                    <a:pt x="14050" y="20408"/>
                    <a:pt x="14252" y="26707"/>
                  </a:cubicBezTo>
                  <a:cubicBezTo>
                    <a:pt x="14311" y="28338"/>
                    <a:pt x="14169" y="30028"/>
                    <a:pt x="13335" y="31433"/>
                  </a:cubicBezTo>
                  <a:cubicBezTo>
                    <a:pt x="12495" y="32834"/>
                    <a:pt x="10927" y="33630"/>
                    <a:pt x="9342" y="33630"/>
                  </a:cubicBezTo>
                  <a:cubicBezTo>
                    <a:pt x="8704" y="33630"/>
                    <a:pt x="8063" y="33501"/>
                    <a:pt x="7465" y="33231"/>
                  </a:cubicBezTo>
                  <a:cubicBezTo>
                    <a:pt x="6668" y="32874"/>
                    <a:pt x="5977" y="32291"/>
                    <a:pt x="5203" y="31874"/>
                  </a:cubicBezTo>
                  <a:cubicBezTo>
                    <a:pt x="4684" y="31594"/>
                    <a:pt x="4084" y="31390"/>
                    <a:pt x="3505" y="31390"/>
                  </a:cubicBezTo>
                  <a:cubicBezTo>
                    <a:pt x="3221" y="31390"/>
                    <a:pt x="2941" y="31439"/>
                    <a:pt x="2679" y="31552"/>
                  </a:cubicBezTo>
                  <a:cubicBezTo>
                    <a:pt x="1786" y="31933"/>
                    <a:pt x="1322" y="32922"/>
                    <a:pt x="1060" y="33838"/>
                  </a:cubicBezTo>
                  <a:cubicBezTo>
                    <a:pt x="0" y="37470"/>
                    <a:pt x="786" y="41351"/>
                    <a:pt x="2631" y="44602"/>
                  </a:cubicBezTo>
                  <a:lnTo>
                    <a:pt x="2286" y="46292"/>
                  </a:lnTo>
                  <a:lnTo>
                    <a:pt x="19241" y="46292"/>
                  </a:lnTo>
                  <a:cubicBezTo>
                    <a:pt x="27114" y="46292"/>
                    <a:pt x="34993" y="45607"/>
                    <a:pt x="42893" y="45607"/>
                  </a:cubicBezTo>
                  <a:cubicBezTo>
                    <a:pt x="45864" y="45607"/>
                    <a:pt x="48838" y="45704"/>
                    <a:pt x="51816" y="45971"/>
                  </a:cubicBezTo>
                  <a:cubicBezTo>
                    <a:pt x="52583" y="46038"/>
                    <a:pt x="53358" y="46112"/>
                    <a:pt x="54123" y="46112"/>
                  </a:cubicBezTo>
                  <a:cubicBezTo>
                    <a:pt x="54724" y="46112"/>
                    <a:pt x="55319" y="46066"/>
                    <a:pt x="55900" y="45935"/>
                  </a:cubicBezTo>
                  <a:cubicBezTo>
                    <a:pt x="57222" y="45638"/>
                    <a:pt x="58519" y="44804"/>
                    <a:pt x="58984" y="43530"/>
                  </a:cubicBezTo>
                  <a:cubicBezTo>
                    <a:pt x="59972" y="40732"/>
                    <a:pt x="56626" y="37815"/>
                    <a:pt x="57436" y="34934"/>
                  </a:cubicBezTo>
                  <a:cubicBezTo>
                    <a:pt x="57710" y="33946"/>
                    <a:pt x="58472" y="33136"/>
                    <a:pt x="58877" y="32184"/>
                  </a:cubicBezTo>
                  <a:cubicBezTo>
                    <a:pt x="59960" y="29671"/>
                    <a:pt x="57924" y="26385"/>
                    <a:pt x="55186" y="26230"/>
                  </a:cubicBezTo>
                  <a:cubicBezTo>
                    <a:pt x="55111" y="26227"/>
                    <a:pt x="55036" y="26225"/>
                    <a:pt x="54961" y="26225"/>
                  </a:cubicBezTo>
                  <a:cubicBezTo>
                    <a:pt x="53580" y="26225"/>
                    <a:pt x="52267" y="26827"/>
                    <a:pt x="50911" y="27076"/>
                  </a:cubicBezTo>
                  <a:cubicBezTo>
                    <a:pt x="50596" y="27136"/>
                    <a:pt x="50265" y="27169"/>
                    <a:pt x="49933" y="27169"/>
                  </a:cubicBezTo>
                  <a:cubicBezTo>
                    <a:pt x="48757" y="27169"/>
                    <a:pt x="47572" y="26761"/>
                    <a:pt x="47089" y="25730"/>
                  </a:cubicBezTo>
                  <a:cubicBezTo>
                    <a:pt x="46601" y="24695"/>
                    <a:pt x="47042" y="23444"/>
                    <a:pt x="47744" y="22539"/>
                  </a:cubicBezTo>
                  <a:cubicBezTo>
                    <a:pt x="48447" y="21647"/>
                    <a:pt x="49375" y="20944"/>
                    <a:pt x="50090" y="20051"/>
                  </a:cubicBezTo>
                  <a:cubicBezTo>
                    <a:pt x="51459" y="18325"/>
                    <a:pt x="51864" y="15884"/>
                    <a:pt x="51209" y="13776"/>
                  </a:cubicBezTo>
                  <a:cubicBezTo>
                    <a:pt x="50137" y="10288"/>
                    <a:pt x="46839" y="8407"/>
                    <a:pt x="43387" y="8073"/>
                  </a:cubicBezTo>
                  <a:cubicBezTo>
                    <a:pt x="42833" y="8020"/>
                    <a:pt x="42280" y="7998"/>
                    <a:pt x="41725" y="7998"/>
                  </a:cubicBezTo>
                  <a:cubicBezTo>
                    <a:pt x="39680" y="7998"/>
                    <a:pt x="37630" y="8297"/>
                    <a:pt x="35588" y="8419"/>
                  </a:cubicBezTo>
                  <a:cubicBezTo>
                    <a:pt x="35259" y="8437"/>
                    <a:pt x="34926" y="8449"/>
                    <a:pt x="34592" y="8449"/>
                  </a:cubicBezTo>
                  <a:cubicBezTo>
                    <a:pt x="33393" y="8449"/>
                    <a:pt x="32194" y="8288"/>
                    <a:pt x="31206" y="7645"/>
                  </a:cubicBezTo>
                  <a:cubicBezTo>
                    <a:pt x="29671" y="6657"/>
                    <a:pt x="29004" y="4811"/>
                    <a:pt x="28123" y="3299"/>
                  </a:cubicBezTo>
                  <a:cubicBezTo>
                    <a:pt x="26793" y="1008"/>
                    <a:pt x="24427" y="1"/>
                    <a:pt x="21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488;p41"/>
            <p:cNvGrpSpPr/>
            <p:nvPr/>
          </p:nvGrpSpPr>
          <p:grpSpPr>
            <a:xfrm>
              <a:off x="4153857" y="1000852"/>
              <a:ext cx="4782053" cy="4418855"/>
              <a:chOff x="-4564875" y="-908625"/>
              <a:chExt cx="1567475" cy="1448425"/>
            </a:xfrm>
          </p:grpSpPr>
          <p:sp>
            <p:nvSpPr>
              <p:cNvPr id="1048777" name="Google Shape;489;p41"/>
              <p:cNvSpPr/>
              <p:nvPr/>
            </p:nvSpPr>
            <p:spPr>
              <a:xfrm>
                <a:off x="-4521700" y="-908625"/>
                <a:ext cx="1499300" cy="1157325"/>
              </a:xfrm>
              <a:custGeom>
                <a:avLst/>
                <a:gdLst/>
                <a:ahLst/>
                <a:cxnLst/>
                <a:rect l="l" t="t" r="r" b="b"/>
                <a:pathLst>
                  <a:path w="59972" h="46293" extrusionOk="0">
                    <a:moveTo>
                      <a:pt x="21967" y="1"/>
                    </a:moveTo>
                    <a:cubicBezTo>
                      <a:pt x="20682" y="1"/>
                      <a:pt x="19371" y="276"/>
                      <a:pt x="18169" y="787"/>
                    </a:cubicBezTo>
                    <a:cubicBezTo>
                      <a:pt x="15288" y="2001"/>
                      <a:pt x="13359" y="4894"/>
                      <a:pt x="12633" y="7942"/>
                    </a:cubicBezTo>
                    <a:cubicBezTo>
                      <a:pt x="11121" y="14288"/>
                      <a:pt x="14050" y="20408"/>
                      <a:pt x="14252" y="26707"/>
                    </a:cubicBezTo>
                    <a:cubicBezTo>
                      <a:pt x="14311" y="28338"/>
                      <a:pt x="14169" y="30028"/>
                      <a:pt x="13335" y="31433"/>
                    </a:cubicBezTo>
                    <a:cubicBezTo>
                      <a:pt x="12495" y="32834"/>
                      <a:pt x="10927" y="33630"/>
                      <a:pt x="9342" y="33630"/>
                    </a:cubicBezTo>
                    <a:cubicBezTo>
                      <a:pt x="8704" y="33630"/>
                      <a:pt x="8063" y="33501"/>
                      <a:pt x="7465" y="33231"/>
                    </a:cubicBezTo>
                    <a:cubicBezTo>
                      <a:pt x="6668" y="32874"/>
                      <a:pt x="5977" y="32291"/>
                      <a:pt x="5203" y="31874"/>
                    </a:cubicBezTo>
                    <a:cubicBezTo>
                      <a:pt x="4684" y="31594"/>
                      <a:pt x="4084" y="31390"/>
                      <a:pt x="3505" y="31390"/>
                    </a:cubicBezTo>
                    <a:cubicBezTo>
                      <a:pt x="3221" y="31390"/>
                      <a:pt x="2941" y="31439"/>
                      <a:pt x="2679" y="31552"/>
                    </a:cubicBezTo>
                    <a:cubicBezTo>
                      <a:pt x="1786" y="31933"/>
                      <a:pt x="1322" y="32922"/>
                      <a:pt x="1060" y="33838"/>
                    </a:cubicBezTo>
                    <a:cubicBezTo>
                      <a:pt x="0" y="37470"/>
                      <a:pt x="786" y="41351"/>
                      <a:pt x="2631" y="44602"/>
                    </a:cubicBezTo>
                    <a:lnTo>
                      <a:pt x="2286" y="46292"/>
                    </a:lnTo>
                    <a:lnTo>
                      <a:pt x="19241" y="46292"/>
                    </a:lnTo>
                    <a:cubicBezTo>
                      <a:pt x="27114" y="46292"/>
                      <a:pt x="34993" y="45607"/>
                      <a:pt x="42893" y="45607"/>
                    </a:cubicBezTo>
                    <a:cubicBezTo>
                      <a:pt x="45864" y="45607"/>
                      <a:pt x="48838" y="45704"/>
                      <a:pt x="51816" y="45971"/>
                    </a:cubicBezTo>
                    <a:cubicBezTo>
                      <a:pt x="52583" y="46038"/>
                      <a:pt x="53358" y="46112"/>
                      <a:pt x="54123" y="46112"/>
                    </a:cubicBezTo>
                    <a:cubicBezTo>
                      <a:pt x="54724" y="46112"/>
                      <a:pt x="55319" y="46066"/>
                      <a:pt x="55900" y="45935"/>
                    </a:cubicBezTo>
                    <a:cubicBezTo>
                      <a:pt x="57222" y="45638"/>
                      <a:pt x="58519" y="44804"/>
                      <a:pt x="58984" y="43530"/>
                    </a:cubicBezTo>
                    <a:cubicBezTo>
                      <a:pt x="59972" y="40732"/>
                      <a:pt x="56626" y="37815"/>
                      <a:pt x="57436" y="34934"/>
                    </a:cubicBezTo>
                    <a:cubicBezTo>
                      <a:pt x="57710" y="33946"/>
                      <a:pt x="58472" y="33136"/>
                      <a:pt x="58877" y="32184"/>
                    </a:cubicBezTo>
                    <a:cubicBezTo>
                      <a:pt x="59960" y="29671"/>
                      <a:pt x="57924" y="26385"/>
                      <a:pt x="55186" y="26230"/>
                    </a:cubicBezTo>
                    <a:cubicBezTo>
                      <a:pt x="55111" y="26227"/>
                      <a:pt x="55036" y="26225"/>
                      <a:pt x="54961" y="26225"/>
                    </a:cubicBezTo>
                    <a:cubicBezTo>
                      <a:pt x="53580" y="26225"/>
                      <a:pt x="52267" y="26827"/>
                      <a:pt x="50911" y="27076"/>
                    </a:cubicBezTo>
                    <a:cubicBezTo>
                      <a:pt x="50596" y="27136"/>
                      <a:pt x="50265" y="27169"/>
                      <a:pt x="49933" y="27169"/>
                    </a:cubicBezTo>
                    <a:cubicBezTo>
                      <a:pt x="48757" y="27169"/>
                      <a:pt x="47572" y="26761"/>
                      <a:pt x="47089" y="25730"/>
                    </a:cubicBezTo>
                    <a:cubicBezTo>
                      <a:pt x="46601" y="24695"/>
                      <a:pt x="47042" y="23444"/>
                      <a:pt x="47744" y="22539"/>
                    </a:cubicBezTo>
                    <a:cubicBezTo>
                      <a:pt x="48447" y="21647"/>
                      <a:pt x="49375" y="20944"/>
                      <a:pt x="50090" y="20051"/>
                    </a:cubicBezTo>
                    <a:cubicBezTo>
                      <a:pt x="51459" y="18325"/>
                      <a:pt x="51864" y="15884"/>
                      <a:pt x="51209" y="13776"/>
                    </a:cubicBezTo>
                    <a:cubicBezTo>
                      <a:pt x="50137" y="10288"/>
                      <a:pt x="46839" y="8407"/>
                      <a:pt x="43387" y="8073"/>
                    </a:cubicBezTo>
                    <a:cubicBezTo>
                      <a:pt x="42833" y="8020"/>
                      <a:pt x="42280" y="7998"/>
                      <a:pt x="41725" y="7998"/>
                    </a:cubicBezTo>
                    <a:cubicBezTo>
                      <a:pt x="39680" y="7998"/>
                      <a:pt x="37630" y="8297"/>
                      <a:pt x="35588" y="8419"/>
                    </a:cubicBezTo>
                    <a:cubicBezTo>
                      <a:pt x="35259" y="8437"/>
                      <a:pt x="34926" y="8449"/>
                      <a:pt x="34592" y="8449"/>
                    </a:cubicBezTo>
                    <a:cubicBezTo>
                      <a:pt x="33393" y="8449"/>
                      <a:pt x="32194" y="8288"/>
                      <a:pt x="31206" y="7645"/>
                    </a:cubicBezTo>
                    <a:cubicBezTo>
                      <a:pt x="29671" y="6657"/>
                      <a:pt x="29004" y="4811"/>
                      <a:pt x="28123" y="3299"/>
                    </a:cubicBezTo>
                    <a:cubicBezTo>
                      <a:pt x="26793" y="1008"/>
                      <a:pt x="24427" y="1"/>
                      <a:pt x="21967" y="1"/>
                    </a:cubicBezTo>
                    <a:close/>
                  </a:path>
                </a:pathLst>
              </a:custGeom>
              <a:solidFill>
                <a:srgbClr val="FF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78" name="Google Shape;490;p41"/>
              <p:cNvSpPr/>
              <p:nvPr/>
            </p:nvSpPr>
            <p:spPr>
              <a:xfrm>
                <a:off x="-4564875" y="201350"/>
                <a:ext cx="1565700" cy="52100"/>
              </a:xfrm>
              <a:custGeom>
                <a:avLst/>
                <a:gdLst/>
                <a:ahLst/>
                <a:cxnLst/>
                <a:rect l="l" t="t" r="r" b="b"/>
                <a:pathLst>
                  <a:path w="62628" h="2084" extrusionOk="0">
                    <a:moveTo>
                      <a:pt x="1037" y="0"/>
                    </a:moveTo>
                    <a:cubicBezTo>
                      <a:pt x="453" y="0"/>
                      <a:pt x="1" y="465"/>
                      <a:pt x="1" y="1048"/>
                    </a:cubicBezTo>
                    <a:cubicBezTo>
                      <a:pt x="1" y="1631"/>
                      <a:pt x="453" y="2084"/>
                      <a:pt x="1037" y="2084"/>
                    </a:cubicBezTo>
                    <a:lnTo>
                      <a:pt x="61580" y="2084"/>
                    </a:lnTo>
                    <a:cubicBezTo>
                      <a:pt x="62163" y="2084"/>
                      <a:pt x="62628" y="1631"/>
                      <a:pt x="62628" y="1048"/>
                    </a:cubicBezTo>
                    <a:cubicBezTo>
                      <a:pt x="62628" y="465"/>
                      <a:pt x="62163" y="0"/>
                      <a:pt x="61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79" name="Google Shape;491;p41"/>
              <p:cNvSpPr/>
              <p:nvPr/>
            </p:nvSpPr>
            <p:spPr>
              <a:xfrm>
                <a:off x="-4045450" y="-762475"/>
                <a:ext cx="23825" cy="23850"/>
              </a:xfrm>
              <a:custGeom>
                <a:avLst/>
                <a:gdLst/>
                <a:ahLst/>
                <a:cxnLst/>
                <a:rect l="l" t="t" r="r" b="b"/>
                <a:pathLst>
                  <a:path w="953" h="954" extrusionOk="0">
                    <a:moveTo>
                      <a:pt x="476" y="1"/>
                    </a:moveTo>
                    <a:cubicBezTo>
                      <a:pt x="214" y="1"/>
                      <a:pt x="0" y="215"/>
                      <a:pt x="0" y="477"/>
                    </a:cubicBezTo>
                    <a:cubicBezTo>
                      <a:pt x="0" y="739"/>
                      <a:pt x="214" y="953"/>
                      <a:pt x="476" y="953"/>
                    </a:cubicBezTo>
                    <a:cubicBezTo>
                      <a:pt x="738" y="953"/>
                      <a:pt x="953" y="739"/>
                      <a:pt x="953" y="477"/>
                    </a:cubicBezTo>
                    <a:cubicBezTo>
                      <a:pt x="953" y="215"/>
                      <a:pt x="738" y="1"/>
                      <a:pt x="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0" name="Google Shape;492;p41"/>
              <p:cNvSpPr/>
              <p:nvPr/>
            </p:nvSpPr>
            <p:spPr>
              <a:xfrm>
                <a:off x="-3478425" y="-560650"/>
                <a:ext cx="23850" cy="24125"/>
              </a:xfrm>
              <a:custGeom>
                <a:avLst/>
                <a:gdLst/>
                <a:ahLst/>
                <a:cxnLst/>
                <a:rect l="l" t="t" r="r" b="b"/>
                <a:pathLst>
                  <a:path w="954" h="965" extrusionOk="0">
                    <a:moveTo>
                      <a:pt x="477" y="0"/>
                    </a:moveTo>
                    <a:cubicBezTo>
                      <a:pt x="215" y="0"/>
                      <a:pt x="1" y="215"/>
                      <a:pt x="1" y="477"/>
                    </a:cubicBezTo>
                    <a:cubicBezTo>
                      <a:pt x="1" y="750"/>
                      <a:pt x="215" y="965"/>
                      <a:pt x="477" y="965"/>
                    </a:cubicBezTo>
                    <a:cubicBezTo>
                      <a:pt x="739" y="965"/>
                      <a:pt x="953" y="750"/>
                      <a:pt x="953" y="477"/>
                    </a:cubicBezTo>
                    <a:cubicBezTo>
                      <a:pt x="953" y="215"/>
                      <a:pt x="739"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1" name="Google Shape;493;p41"/>
              <p:cNvSpPr/>
              <p:nvPr/>
            </p:nvSpPr>
            <p:spPr>
              <a:xfrm>
                <a:off x="-3119450" y="-118625"/>
                <a:ext cx="23825" cy="23825"/>
              </a:xfrm>
              <a:custGeom>
                <a:avLst/>
                <a:gdLst/>
                <a:ahLst/>
                <a:cxnLst/>
                <a:rect l="l" t="t" r="r" b="b"/>
                <a:pathLst>
                  <a:path w="953" h="953" extrusionOk="0">
                    <a:moveTo>
                      <a:pt x="477" y="0"/>
                    </a:moveTo>
                    <a:cubicBezTo>
                      <a:pt x="215" y="0"/>
                      <a:pt x="1" y="214"/>
                      <a:pt x="1" y="476"/>
                    </a:cubicBezTo>
                    <a:cubicBezTo>
                      <a:pt x="1" y="750"/>
                      <a:pt x="215" y="953"/>
                      <a:pt x="477" y="953"/>
                    </a:cubicBezTo>
                    <a:cubicBezTo>
                      <a:pt x="739" y="953"/>
                      <a:pt x="953" y="750"/>
                      <a:pt x="953" y="476"/>
                    </a:cubicBezTo>
                    <a:cubicBezTo>
                      <a:pt x="953" y="214"/>
                      <a:pt x="739"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2" name="Google Shape;494;p41"/>
              <p:cNvSpPr/>
              <p:nvPr/>
            </p:nvSpPr>
            <p:spPr>
              <a:xfrm>
                <a:off x="-4426750" y="-43925"/>
                <a:ext cx="23825" cy="23850"/>
              </a:xfrm>
              <a:custGeom>
                <a:avLst/>
                <a:gdLst/>
                <a:ahLst/>
                <a:cxnLst/>
                <a:rect l="l" t="t" r="r" b="b"/>
                <a:pathLst>
                  <a:path w="953" h="954" extrusionOk="0">
                    <a:moveTo>
                      <a:pt x="477" y="1"/>
                    </a:moveTo>
                    <a:cubicBezTo>
                      <a:pt x="203" y="1"/>
                      <a:pt x="0" y="203"/>
                      <a:pt x="0" y="477"/>
                    </a:cubicBezTo>
                    <a:cubicBezTo>
                      <a:pt x="0" y="739"/>
                      <a:pt x="203" y="953"/>
                      <a:pt x="477" y="953"/>
                    </a:cubicBezTo>
                    <a:cubicBezTo>
                      <a:pt x="738" y="953"/>
                      <a:pt x="953" y="739"/>
                      <a:pt x="953" y="477"/>
                    </a:cubicBezTo>
                    <a:cubicBezTo>
                      <a:pt x="953" y="203"/>
                      <a:pt x="738" y="1"/>
                      <a:pt x="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3" name="Google Shape;495;p41"/>
              <p:cNvSpPr/>
              <p:nvPr/>
            </p:nvSpPr>
            <p:spPr>
              <a:xfrm>
                <a:off x="-3186425" y="-27850"/>
                <a:ext cx="189025" cy="229825"/>
              </a:xfrm>
              <a:custGeom>
                <a:avLst/>
                <a:gdLst/>
                <a:ahLst/>
                <a:cxnLst/>
                <a:rect l="l" t="t" r="r" b="b"/>
                <a:pathLst>
                  <a:path w="7561" h="9193" extrusionOk="0">
                    <a:moveTo>
                      <a:pt x="6998" y="0"/>
                    </a:moveTo>
                    <a:cubicBezTo>
                      <a:pt x="6991" y="0"/>
                      <a:pt x="6984" y="0"/>
                      <a:pt x="6978" y="1"/>
                    </a:cubicBezTo>
                    <a:lnTo>
                      <a:pt x="1275" y="227"/>
                    </a:lnTo>
                    <a:lnTo>
                      <a:pt x="1" y="9192"/>
                    </a:lnTo>
                    <a:lnTo>
                      <a:pt x="6728" y="9192"/>
                    </a:lnTo>
                    <a:lnTo>
                      <a:pt x="7525" y="584"/>
                    </a:lnTo>
                    <a:cubicBezTo>
                      <a:pt x="7560" y="281"/>
                      <a:pt x="7321" y="0"/>
                      <a:pt x="6998" y="0"/>
                    </a:cubicBezTo>
                    <a:close/>
                  </a:path>
                </a:pathLst>
              </a:custGeom>
              <a:solidFill>
                <a:srgbClr val="FC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4" name="Google Shape;496;p41"/>
              <p:cNvSpPr/>
              <p:nvPr/>
            </p:nvSpPr>
            <p:spPr>
              <a:xfrm>
                <a:off x="-3207550" y="-386000"/>
                <a:ext cx="101525" cy="247200"/>
              </a:xfrm>
              <a:custGeom>
                <a:avLst/>
                <a:gdLst/>
                <a:ahLst/>
                <a:cxnLst/>
                <a:rect l="l" t="t" r="r" b="b"/>
                <a:pathLst>
                  <a:path w="4061" h="9888" extrusionOk="0">
                    <a:moveTo>
                      <a:pt x="1341" y="0"/>
                    </a:moveTo>
                    <a:cubicBezTo>
                      <a:pt x="1260" y="0"/>
                      <a:pt x="1178" y="9"/>
                      <a:pt x="1096" y="27"/>
                    </a:cubicBezTo>
                    <a:cubicBezTo>
                      <a:pt x="310" y="194"/>
                      <a:pt x="0" y="1111"/>
                      <a:pt x="12" y="1825"/>
                    </a:cubicBezTo>
                    <a:cubicBezTo>
                      <a:pt x="36" y="2801"/>
                      <a:pt x="846" y="3349"/>
                      <a:pt x="1489" y="3968"/>
                    </a:cubicBezTo>
                    <a:cubicBezTo>
                      <a:pt x="2822" y="5302"/>
                      <a:pt x="3346" y="8242"/>
                      <a:pt x="2024" y="9409"/>
                    </a:cubicBezTo>
                    <a:lnTo>
                      <a:pt x="1786" y="9862"/>
                    </a:lnTo>
                    <a:cubicBezTo>
                      <a:pt x="1900" y="9879"/>
                      <a:pt x="2008" y="9888"/>
                      <a:pt x="2112" y="9888"/>
                    </a:cubicBezTo>
                    <a:cubicBezTo>
                      <a:pt x="3420" y="9888"/>
                      <a:pt x="3946" y="8551"/>
                      <a:pt x="4013" y="7338"/>
                    </a:cubicBezTo>
                    <a:cubicBezTo>
                      <a:pt x="4060" y="6445"/>
                      <a:pt x="3941" y="5492"/>
                      <a:pt x="3584" y="4671"/>
                    </a:cubicBezTo>
                    <a:cubicBezTo>
                      <a:pt x="3239" y="3897"/>
                      <a:pt x="2739" y="3194"/>
                      <a:pt x="2274" y="2504"/>
                    </a:cubicBezTo>
                    <a:cubicBezTo>
                      <a:pt x="2143" y="2289"/>
                      <a:pt x="2001" y="2087"/>
                      <a:pt x="1941" y="1849"/>
                    </a:cubicBezTo>
                    <a:cubicBezTo>
                      <a:pt x="1858" y="1492"/>
                      <a:pt x="2024" y="1218"/>
                      <a:pt x="2108" y="896"/>
                    </a:cubicBezTo>
                    <a:cubicBezTo>
                      <a:pt x="2272" y="342"/>
                      <a:pt x="1843" y="0"/>
                      <a:pt x="1341" y="0"/>
                    </a:cubicBezTo>
                    <a:close/>
                  </a:path>
                </a:pathLst>
              </a:custGeom>
              <a:solidFill>
                <a:srgbClr val="666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5" name="Google Shape;497;p41"/>
              <p:cNvSpPr/>
              <p:nvPr/>
            </p:nvSpPr>
            <p:spPr>
              <a:xfrm>
                <a:off x="-3207550" y="-386000"/>
                <a:ext cx="101525" cy="247200"/>
              </a:xfrm>
              <a:custGeom>
                <a:avLst/>
                <a:gdLst/>
                <a:ahLst/>
                <a:cxnLst/>
                <a:rect l="l" t="t" r="r" b="b"/>
                <a:pathLst>
                  <a:path w="4061" h="9888" extrusionOk="0">
                    <a:moveTo>
                      <a:pt x="1341" y="0"/>
                    </a:moveTo>
                    <a:cubicBezTo>
                      <a:pt x="1260" y="0"/>
                      <a:pt x="1178" y="9"/>
                      <a:pt x="1096" y="27"/>
                    </a:cubicBezTo>
                    <a:cubicBezTo>
                      <a:pt x="310" y="194"/>
                      <a:pt x="0" y="1111"/>
                      <a:pt x="12" y="1825"/>
                    </a:cubicBezTo>
                    <a:cubicBezTo>
                      <a:pt x="36" y="2801"/>
                      <a:pt x="846" y="3349"/>
                      <a:pt x="1489" y="3968"/>
                    </a:cubicBezTo>
                    <a:cubicBezTo>
                      <a:pt x="2822" y="5302"/>
                      <a:pt x="3346" y="8242"/>
                      <a:pt x="2024" y="9409"/>
                    </a:cubicBezTo>
                    <a:lnTo>
                      <a:pt x="1786" y="9862"/>
                    </a:lnTo>
                    <a:cubicBezTo>
                      <a:pt x="1900" y="9879"/>
                      <a:pt x="2008" y="9888"/>
                      <a:pt x="2112" y="9888"/>
                    </a:cubicBezTo>
                    <a:cubicBezTo>
                      <a:pt x="3420" y="9888"/>
                      <a:pt x="3946" y="8551"/>
                      <a:pt x="4013" y="7338"/>
                    </a:cubicBezTo>
                    <a:cubicBezTo>
                      <a:pt x="4060" y="6445"/>
                      <a:pt x="3941" y="5492"/>
                      <a:pt x="3584" y="4671"/>
                    </a:cubicBezTo>
                    <a:cubicBezTo>
                      <a:pt x="3239" y="3897"/>
                      <a:pt x="2739" y="3194"/>
                      <a:pt x="2274" y="2504"/>
                    </a:cubicBezTo>
                    <a:cubicBezTo>
                      <a:pt x="2143" y="2289"/>
                      <a:pt x="2001" y="2087"/>
                      <a:pt x="1941" y="1849"/>
                    </a:cubicBezTo>
                    <a:cubicBezTo>
                      <a:pt x="1858" y="1492"/>
                      <a:pt x="2024" y="1218"/>
                      <a:pt x="2108" y="896"/>
                    </a:cubicBezTo>
                    <a:cubicBezTo>
                      <a:pt x="2272" y="342"/>
                      <a:pt x="1843" y="0"/>
                      <a:pt x="1341" y="0"/>
                    </a:cubicBezTo>
                    <a:close/>
                  </a:path>
                </a:pathLst>
              </a:custGeom>
              <a:solidFill>
                <a:srgbClr val="3194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6" name="Google Shape;498;p41"/>
              <p:cNvSpPr/>
              <p:nvPr/>
            </p:nvSpPr>
            <p:spPr>
              <a:xfrm>
                <a:off x="-3368000" y="-346650"/>
                <a:ext cx="220000" cy="222675"/>
              </a:xfrm>
              <a:custGeom>
                <a:avLst/>
                <a:gdLst/>
                <a:ahLst/>
                <a:cxnLst/>
                <a:rect l="l" t="t" r="r" b="b"/>
                <a:pathLst>
                  <a:path w="8800" h="8907" extrusionOk="0">
                    <a:moveTo>
                      <a:pt x="3704" y="1"/>
                    </a:moveTo>
                    <a:lnTo>
                      <a:pt x="2025" y="287"/>
                    </a:lnTo>
                    <a:lnTo>
                      <a:pt x="858" y="1001"/>
                    </a:lnTo>
                    <a:lnTo>
                      <a:pt x="191" y="1073"/>
                    </a:lnTo>
                    <a:cubicBezTo>
                      <a:pt x="1" y="1096"/>
                      <a:pt x="13" y="3275"/>
                      <a:pt x="13" y="3740"/>
                    </a:cubicBezTo>
                    <a:lnTo>
                      <a:pt x="13" y="3799"/>
                    </a:lnTo>
                    <a:cubicBezTo>
                      <a:pt x="13" y="4323"/>
                      <a:pt x="191" y="4918"/>
                      <a:pt x="406" y="5418"/>
                    </a:cubicBezTo>
                    <a:cubicBezTo>
                      <a:pt x="429" y="5478"/>
                      <a:pt x="465" y="5561"/>
                      <a:pt x="489" y="5609"/>
                    </a:cubicBezTo>
                    <a:cubicBezTo>
                      <a:pt x="644" y="5942"/>
                      <a:pt x="775" y="6418"/>
                      <a:pt x="799" y="6764"/>
                    </a:cubicBezTo>
                    <a:lnTo>
                      <a:pt x="799" y="6859"/>
                    </a:lnTo>
                    <a:cubicBezTo>
                      <a:pt x="799" y="7014"/>
                      <a:pt x="799" y="7276"/>
                      <a:pt x="775" y="7502"/>
                    </a:cubicBezTo>
                    <a:cubicBezTo>
                      <a:pt x="775" y="7549"/>
                      <a:pt x="775" y="7597"/>
                      <a:pt x="763" y="7621"/>
                    </a:cubicBezTo>
                    <a:cubicBezTo>
                      <a:pt x="739" y="7633"/>
                      <a:pt x="739" y="7633"/>
                      <a:pt x="739" y="7657"/>
                    </a:cubicBezTo>
                    <a:cubicBezTo>
                      <a:pt x="679" y="7788"/>
                      <a:pt x="584" y="7835"/>
                      <a:pt x="477" y="7919"/>
                    </a:cubicBezTo>
                    <a:cubicBezTo>
                      <a:pt x="310" y="8050"/>
                      <a:pt x="132" y="8204"/>
                      <a:pt x="191" y="8466"/>
                    </a:cubicBezTo>
                    <a:cubicBezTo>
                      <a:pt x="203" y="8514"/>
                      <a:pt x="203" y="8669"/>
                      <a:pt x="251" y="8788"/>
                    </a:cubicBezTo>
                    <a:cubicBezTo>
                      <a:pt x="263" y="8883"/>
                      <a:pt x="370" y="8907"/>
                      <a:pt x="370" y="8907"/>
                    </a:cubicBezTo>
                    <a:cubicBezTo>
                      <a:pt x="370" y="8907"/>
                      <a:pt x="7871" y="8562"/>
                      <a:pt x="7907" y="8562"/>
                    </a:cubicBezTo>
                    <a:cubicBezTo>
                      <a:pt x="8002" y="8562"/>
                      <a:pt x="8121" y="8442"/>
                      <a:pt x="8216" y="8288"/>
                    </a:cubicBezTo>
                    <a:cubicBezTo>
                      <a:pt x="8323" y="8133"/>
                      <a:pt x="8407" y="7919"/>
                      <a:pt x="8454" y="7835"/>
                    </a:cubicBezTo>
                    <a:cubicBezTo>
                      <a:pt x="8597" y="7454"/>
                      <a:pt x="8704" y="7038"/>
                      <a:pt x="8752" y="6645"/>
                    </a:cubicBezTo>
                    <a:cubicBezTo>
                      <a:pt x="8800" y="6156"/>
                      <a:pt x="8752" y="5656"/>
                      <a:pt x="8597" y="5180"/>
                    </a:cubicBezTo>
                    <a:cubicBezTo>
                      <a:pt x="8419" y="4454"/>
                      <a:pt x="8049" y="3787"/>
                      <a:pt x="7514" y="3251"/>
                    </a:cubicBezTo>
                    <a:cubicBezTo>
                      <a:pt x="7145" y="2858"/>
                      <a:pt x="6668" y="2608"/>
                      <a:pt x="6216" y="2311"/>
                    </a:cubicBezTo>
                    <a:cubicBezTo>
                      <a:pt x="6144" y="2263"/>
                      <a:pt x="6073" y="2227"/>
                      <a:pt x="6002" y="2168"/>
                    </a:cubicBezTo>
                    <a:cubicBezTo>
                      <a:pt x="5490" y="1787"/>
                      <a:pt x="5001" y="1358"/>
                      <a:pt x="4549" y="894"/>
                    </a:cubicBezTo>
                    <a:cubicBezTo>
                      <a:pt x="4335" y="680"/>
                      <a:pt x="4132" y="394"/>
                      <a:pt x="3894" y="180"/>
                    </a:cubicBezTo>
                    <a:lnTo>
                      <a:pt x="3704" y="1"/>
                    </a:lnTo>
                    <a:close/>
                  </a:path>
                </a:pathLst>
              </a:custGeom>
              <a:solidFill>
                <a:srgbClr val="3194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7" name="Google Shape;499;p41"/>
              <p:cNvSpPr/>
              <p:nvPr/>
            </p:nvSpPr>
            <p:spPr>
              <a:xfrm>
                <a:off x="-3286125" y="-254675"/>
                <a:ext cx="115200" cy="126550"/>
              </a:xfrm>
              <a:custGeom>
                <a:avLst/>
                <a:gdLst/>
                <a:ahLst/>
                <a:cxnLst/>
                <a:rect l="l" t="t" r="r" b="b"/>
                <a:pathLst>
                  <a:path w="4608" h="5062" extrusionOk="0">
                    <a:moveTo>
                      <a:pt x="1572" y="1"/>
                    </a:moveTo>
                    <a:cubicBezTo>
                      <a:pt x="1572" y="1"/>
                      <a:pt x="0" y="311"/>
                      <a:pt x="262" y="1835"/>
                    </a:cubicBezTo>
                    <a:cubicBezTo>
                      <a:pt x="536" y="3335"/>
                      <a:pt x="1429" y="4644"/>
                      <a:pt x="1429" y="4644"/>
                    </a:cubicBezTo>
                    <a:cubicBezTo>
                      <a:pt x="1429" y="4644"/>
                      <a:pt x="1404" y="4641"/>
                      <a:pt x="1364" y="4641"/>
                    </a:cubicBezTo>
                    <a:cubicBezTo>
                      <a:pt x="1227" y="4641"/>
                      <a:pt x="904" y="4683"/>
                      <a:pt x="738" y="5061"/>
                    </a:cubicBezTo>
                    <a:lnTo>
                      <a:pt x="4608" y="4883"/>
                    </a:lnTo>
                    <a:lnTo>
                      <a:pt x="1572" y="1"/>
                    </a:lnTo>
                    <a:close/>
                  </a:path>
                </a:pathLst>
              </a:custGeom>
              <a:solidFill>
                <a:srgbClr val="3194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8" name="Google Shape;500;p41"/>
              <p:cNvSpPr/>
              <p:nvPr/>
            </p:nvSpPr>
            <p:spPr>
              <a:xfrm>
                <a:off x="-3291800" y="-214775"/>
                <a:ext cx="19075" cy="88125"/>
              </a:xfrm>
              <a:custGeom>
                <a:avLst/>
                <a:gdLst/>
                <a:ahLst/>
                <a:cxnLst/>
                <a:rect l="l" t="t" r="r" b="b"/>
                <a:pathLst>
                  <a:path w="763" h="3525" extrusionOk="0">
                    <a:moveTo>
                      <a:pt x="191" y="0"/>
                    </a:moveTo>
                    <a:cubicBezTo>
                      <a:pt x="179" y="0"/>
                      <a:pt x="179" y="12"/>
                      <a:pt x="179" y="24"/>
                    </a:cubicBezTo>
                    <a:cubicBezTo>
                      <a:pt x="179" y="36"/>
                      <a:pt x="715" y="2120"/>
                      <a:pt x="1" y="3489"/>
                    </a:cubicBezTo>
                    <a:lnTo>
                      <a:pt x="1" y="3525"/>
                    </a:lnTo>
                    <a:lnTo>
                      <a:pt x="37" y="3513"/>
                    </a:lnTo>
                    <a:cubicBezTo>
                      <a:pt x="763" y="2120"/>
                      <a:pt x="227" y="24"/>
                      <a:pt x="227" y="12"/>
                    </a:cubicBezTo>
                    <a:cubicBezTo>
                      <a:pt x="227" y="0"/>
                      <a:pt x="215" y="0"/>
                      <a:pt x="191"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9" name="Google Shape;501;p41"/>
              <p:cNvSpPr/>
              <p:nvPr/>
            </p:nvSpPr>
            <p:spPr>
              <a:xfrm>
                <a:off x="-3283450" y="-255250"/>
                <a:ext cx="39300" cy="127125"/>
              </a:xfrm>
              <a:custGeom>
                <a:avLst/>
                <a:gdLst/>
                <a:ahLst/>
                <a:cxnLst/>
                <a:rect l="l" t="t" r="r" b="b"/>
                <a:pathLst>
                  <a:path w="1572" h="5085" extrusionOk="0">
                    <a:moveTo>
                      <a:pt x="1572" y="0"/>
                    </a:moveTo>
                    <a:cubicBezTo>
                      <a:pt x="1560" y="0"/>
                      <a:pt x="357" y="84"/>
                      <a:pt x="179" y="1215"/>
                    </a:cubicBezTo>
                    <a:cubicBezTo>
                      <a:pt x="0" y="2381"/>
                      <a:pt x="798" y="3846"/>
                      <a:pt x="1310" y="4644"/>
                    </a:cubicBezTo>
                    <a:cubicBezTo>
                      <a:pt x="1250" y="4655"/>
                      <a:pt x="1143" y="4655"/>
                      <a:pt x="1024" y="4703"/>
                    </a:cubicBezTo>
                    <a:cubicBezTo>
                      <a:pt x="798" y="4775"/>
                      <a:pt x="667" y="4906"/>
                      <a:pt x="631" y="5084"/>
                    </a:cubicBezTo>
                    <a:lnTo>
                      <a:pt x="679" y="5084"/>
                    </a:lnTo>
                    <a:cubicBezTo>
                      <a:pt x="738" y="4715"/>
                      <a:pt x="1334" y="4703"/>
                      <a:pt x="1334" y="4703"/>
                    </a:cubicBezTo>
                    <a:lnTo>
                      <a:pt x="1346" y="4679"/>
                    </a:lnTo>
                    <a:lnTo>
                      <a:pt x="1346" y="4667"/>
                    </a:lnTo>
                    <a:cubicBezTo>
                      <a:pt x="846" y="3893"/>
                      <a:pt x="24" y="2405"/>
                      <a:pt x="203" y="1238"/>
                    </a:cubicBezTo>
                    <a:cubicBezTo>
                      <a:pt x="369" y="143"/>
                      <a:pt x="1548" y="48"/>
                      <a:pt x="1560" y="48"/>
                    </a:cubicBezTo>
                    <a:cubicBezTo>
                      <a:pt x="1560" y="36"/>
                      <a:pt x="1572" y="36"/>
                      <a:pt x="1572" y="24"/>
                    </a:cubicBezTo>
                    <a:lnTo>
                      <a:pt x="1572" y="0"/>
                    </a:ln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0" name="Google Shape;502;p41"/>
              <p:cNvSpPr/>
              <p:nvPr/>
            </p:nvSpPr>
            <p:spPr>
              <a:xfrm>
                <a:off x="-3230475" y="-289000"/>
                <a:ext cx="78300" cy="88450"/>
              </a:xfrm>
              <a:custGeom>
                <a:avLst/>
                <a:gdLst/>
                <a:ahLst/>
                <a:cxnLst/>
                <a:rect l="l" t="t" r="r" b="b"/>
                <a:pathLst>
                  <a:path w="3132" h="3538" extrusionOk="0">
                    <a:moveTo>
                      <a:pt x="694" y="0"/>
                    </a:moveTo>
                    <a:cubicBezTo>
                      <a:pt x="648" y="0"/>
                      <a:pt x="599" y="14"/>
                      <a:pt x="536" y="40"/>
                    </a:cubicBezTo>
                    <a:cubicBezTo>
                      <a:pt x="322" y="136"/>
                      <a:pt x="143" y="350"/>
                      <a:pt x="84" y="588"/>
                    </a:cubicBezTo>
                    <a:cubicBezTo>
                      <a:pt x="0" y="886"/>
                      <a:pt x="143" y="1195"/>
                      <a:pt x="322" y="1434"/>
                    </a:cubicBezTo>
                    <a:cubicBezTo>
                      <a:pt x="501" y="1684"/>
                      <a:pt x="739" y="1898"/>
                      <a:pt x="917" y="2136"/>
                    </a:cubicBezTo>
                    <a:cubicBezTo>
                      <a:pt x="1132" y="2434"/>
                      <a:pt x="1286" y="2803"/>
                      <a:pt x="1524" y="3100"/>
                    </a:cubicBezTo>
                    <a:cubicBezTo>
                      <a:pt x="1718" y="3343"/>
                      <a:pt x="2022" y="3538"/>
                      <a:pt x="2322" y="3538"/>
                    </a:cubicBezTo>
                    <a:cubicBezTo>
                      <a:pt x="2390" y="3538"/>
                      <a:pt x="2458" y="3527"/>
                      <a:pt x="2525" y="3505"/>
                    </a:cubicBezTo>
                    <a:cubicBezTo>
                      <a:pt x="2763" y="3422"/>
                      <a:pt x="2918" y="3219"/>
                      <a:pt x="3060" y="3005"/>
                    </a:cubicBezTo>
                    <a:cubicBezTo>
                      <a:pt x="3084" y="2969"/>
                      <a:pt x="3120" y="2922"/>
                      <a:pt x="3132" y="2874"/>
                    </a:cubicBezTo>
                    <a:cubicBezTo>
                      <a:pt x="2953" y="2148"/>
                      <a:pt x="2584" y="1481"/>
                      <a:pt x="2025" y="945"/>
                    </a:cubicBezTo>
                    <a:cubicBezTo>
                      <a:pt x="1655" y="552"/>
                      <a:pt x="1179" y="302"/>
                      <a:pt x="739" y="5"/>
                    </a:cubicBezTo>
                    <a:cubicBezTo>
                      <a:pt x="724" y="2"/>
                      <a:pt x="709" y="0"/>
                      <a:pt x="694"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1" name="Google Shape;503;p41"/>
              <p:cNvSpPr/>
              <p:nvPr/>
            </p:nvSpPr>
            <p:spPr>
              <a:xfrm>
                <a:off x="-3371850" y="-282100"/>
                <a:ext cx="51800" cy="111850"/>
              </a:xfrm>
              <a:custGeom>
                <a:avLst/>
                <a:gdLst/>
                <a:ahLst/>
                <a:cxnLst/>
                <a:rect l="l" t="t" r="r" b="b"/>
                <a:pathLst>
                  <a:path w="2072" h="4474" extrusionOk="0">
                    <a:moveTo>
                      <a:pt x="1126" y="0"/>
                    </a:moveTo>
                    <a:cubicBezTo>
                      <a:pt x="1042" y="0"/>
                      <a:pt x="955" y="21"/>
                      <a:pt x="881" y="50"/>
                    </a:cubicBezTo>
                    <a:cubicBezTo>
                      <a:pt x="702" y="145"/>
                      <a:pt x="560" y="276"/>
                      <a:pt x="452" y="431"/>
                    </a:cubicBezTo>
                    <a:cubicBezTo>
                      <a:pt x="405" y="503"/>
                      <a:pt x="357" y="598"/>
                      <a:pt x="333" y="669"/>
                    </a:cubicBezTo>
                    <a:cubicBezTo>
                      <a:pt x="0" y="1586"/>
                      <a:pt x="643" y="2586"/>
                      <a:pt x="1095" y="3348"/>
                    </a:cubicBezTo>
                    <a:cubicBezTo>
                      <a:pt x="1179" y="3515"/>
                      <a:pt x="1286" y="3670"/>
                      <a:pt x="1405" y="3824"/>
                    </a:cubicBezTo>
                    <a:cubicBezTo>
                      <a:pt x="1572" y="4015"/>
                      <a:pt x="1738" y="4217"/>
                      <a:pt x="1893" y="4396"/>
                    </a:cubicBezTo>
                    <a:cubicBezTo>
                      <a:pt x="1918" y="4429"/>
                      <a:pt x="1966" y="4474"/>
                      <a:pt x="2009" y="4474"/>
                    </a:cubicBezTo>
                    <a:cubicBezTo>
                      <a:pt x="2028" y="4474"/>
                      <a:pt x="2045" y="4465"/>
                      <a:pt x="2060" y="4444"/>
                    </a:cubicBezTo>
                    <a:cubicBezTo>
                      <a:pt x="2072" y="4420"/>
                      <a:pt x="2072" y="4384"/>
                      <a:pt x="2072" y="4360"/>
                    </a:cubicBezTo>
                    <a:cubicBezTo>
                      <a:pt x="2036" y="3955"/>
                      <a:pt x="1953" y="3551"/>
                      <a:pt x="1822" y="3182"/>
                    </a:cubicBezTo>
                    <a:cubicBezTo>
                      <a:pt x="1691" y="2777"/>
                      <a:pt x="1512" y="2455"/>
                      <a:pt x="1572" y="1979"/>
                    </a:cubicBezTo>
                    <a:cubicBezTo>
                      <a:pt x="1595" y="1741"/>
                      <a:pt x="1631" y="1479"/>
                      <a:pt x="1655" y="1241"/>
                    </a:cubicBezTo>
                    <a:cubicBezTo>
                      <a:pt x="1703" y="943"/>
                      <a:pt x="1691" y="634"/>
                      <a:pt x="1572" y="348"/>
                    </a:cubicBezTo>
                    <a:cubicBezTo>
                      <a:pt x="1512" y="217"/>
                      <a:pt x="1405" y="86"/>
                      <a:pt x="1274" y="26"/>
                    </a:cubicBezTo>
                    <a:cubicBezTo>
                      <a:pt x="1228" y="8"/>
                      <a:pt x="1178" y="0"/>
                      <a:pt x="1126" y="0"/>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2" name="Google Shape;504;p41"/>
              <p:cNvSpPr/>
              <p:nvPr/>
            </p:nvSpPr>
            <p:spPr>
              <a:xfrm>
                <a:off x="-3334050" y="-134850"/>
                <a:ext cx="4475" cy="9700"/>
              </a:xfrm>
              <a:custGeom>
                <a:avLst/>
                <a:gdLst/>
                <a:ahLst/>
                <a:cxnLst/>
                <a:rect l="l" t="t" r="r" b="b"/>
                <a:pathLst>
                  <a:path w="179" h="388" extrusionOk="0">
                    <a:moveTo>
                      <a:pt x="143" y="0"/>
                    </a:moveTo>
                    <a:cubicBezTo>
                      <a:pt x="140" y="0"/>
                      <a:pt x="137" y="6"/>
                      <a:pt x="131" y="18"/>
                    </a:cubicBezTo>
                    <a:cubicBezTo>
                      <a:pt x="0" y="149"/>
                      <a:pt x="12" y="375"/>
                      <a:pt x="12" y="387"/>
                    </a:cubicBezTo>
                    <a:lnTo>
                      <a:pt x="60" y="387"/>
                    </a:lnTo>
                    <a:cubicBezTo>
                      <a:pt x="60" y="387"/>
                      <a:pt x="36" y="185"/>
                      <a:pt x="155" y="42"/>
                    </a:cubicBezTo>
                    <a:cubicBezTo>
                      <a:pt x="179" y="30"/>
                      <a:pt x="179" y="30"/>
                      <a:pt x="155" y="18"/>
                    </a:cubicBezTo>
                    <a:cubicBezTo>
                      <a:pt x="149" y="6"/>
                      <a:pt x="146" y="0"/>
                      <a:pt x="143"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3" name="Google Shape;505;p41"/>
              <p:cNvSpPr/>
              <p:nvPr/>
            </p:nvSpPr>
            <p:spPr>
              <a:xfrm>
                <a:off x="-3329300" y="-134850"/>
                <a:ext cx="3600" cy="9400"/>
              </a:xfrm>
              <a:custGeom>
                <a:avLst/>
                <a:gdLst/>
                <a:ahLst/>
                <a:cxnLst/>
                <a:rect l="l" t="t" r="r" b="b"/>
                <a:pathLst>
                  <a:path w="144" h="376" extrusionOk="0">
                    <a:moveTo>
                      <a:pt x="132" y="0"/>
                    </a:moveTo>
                    <a:cubicBezTo>
                      <a:pt x="129" y="0"/>
                      <a:pt x="126" y="6"/>
                      <a:pt x="120" y="18"/>
                    </a:cubicBezTo>
                    <a:cubicBezTo>
                      <a:pt x="1" y="137"/>
                      <a:pt x="1" y="328"/>
                      <a:pt x="1" y="375"/>
                    </a:cubicBezTo>
                    <a:lnTo>
                      <a:pt x="48" y="375"/>
                    </a:lnTo>
                    <a:cubicBezTo>
                      <a:pt x="48" y="340"/>
                      <a:pt x="36" y="161"/>
                      <a:pt x="143" y="42"/>
                    </a:cubicBezTo>
                    <a:lnTo>
                      <a:pt x="143" y="18"/>
                    </a:lnTo>
                    <a:cubicBezTo>
                      <a:pt x="138" y="6"/>
                      <a:pt x="135" y="0"/>
                      <a:pt x="132"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4" name="Google Shape;506;p41"/>
              <p:cNvSpPr/>
              <p:nvPr/>
            </p:nvSpPr>
            <p:spPr>
              <a:xfrm>
                <a:off x="-3337025" y="-217750"/>
                <a:ext cx="18775" cy="92600"/>
              </a:xfrm>
              <a:custGeom>
                <a:avLst/>
                <a:gdLst/>
                <a:ahLst/>
                <a:cxnLst/>
                <a:rect l="l" t="t" r="r" b="b"/>
                <a:pathLst>
                  <a:path w="751" h="3704" extrusionOk="0">
                    <a:moveTo>
                      <a:pt x="238" y="0"/>
                    </a:moveTo>
                    <a:cubicBezTo>
                      <a:pt x="214" y="0"/>
                      <a:pt x="214" y="12"/>
                      <a:pt x="214" y="24"/>
                    </a:cubicBezTo>
                    <a:cubicBezTo>
                      <a:pt x="214" y="36"/>
                      <a:pt x="560" y="905"/>
                      <a:pt x="631" y="1620"/>
                    </a:cubicBezTo>
                    <a:cubicBezTo>
                      <a:pt x="691" y="2263"/>
                      <a:pt x="631" y="2763"/>
                      <a:pt x="631" y="2870"/>
                    </a:cubicBezTo>
                    <a:cubicBezTo>
                      <a:pt x="536" y="2882"/>
                      <a:pt x="0" y="3001"/>
                      <a:pt x="12" y="3703"/>
                    </a:cubicBezTo>
                    <a:lnTo>
                      <a:pt x="60" y="3703"/>
                    </a:lnTo>
                    <a:cubicBezTo>
                      <a:pt x="36" y="2989"/>
                      <a:pt x="631" y="2917"/>
                      <a:pt x="655" y="2917"/>
                    </a:cubicBezTo>
                    <a:cubicBezTo>
                      <a:pt x="667" y="2917"/>
                      <a:pt x="667" y="2894"/>
                      <a:pt x="667" y="2894"/>
                    </a:cubicBezTo>
                    <a:cubicBezTo>
                      <a:pt x="679" y="2894"/>
                      <a:pt x="750" y="2334"/>
                      <a:pt x="679" y="1620"/>
                    </a:cubicBezTo>
                    <a:cubicBezTo>
                      <a:pt x="607" y="905"/>
                      <a:pt x="262" y="24"/>
                      <a:pt x="262" y="12"/>
                    </a:cubicBezTo>
                    <a:cubicBezTo>
                      <a:pt x="262" y="0"/>
                      <a:pt x="250" y="0"/>
                      <a:pt x="238"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5" name="Google Shape;507;p41"/>
              <p:cNvSpPr/>
              <p:nvPr/>
            </p:nvSpPr>
            <p:spPr>
              <a:xfrm>
                <a:off x="-3404900" y="-485775"/>
                <a:ext cx="42000" cy="52850"/>
              </a:xfrm>
              <a:custGeom>
                <a:avLst/>
                <a:gdLst/>
                <a:ahLst/>
                <a:cxnLst/>
                <a:rect l="l" t="t" r="r" b="b"/>
                <a:pathLst>
                  <a:path w="1680" h="2114" extrusionOk="0">
                    <a:moveTo>
                      <a:pt x="335" y="0"/>
                    </a:moveTo>
                    <a:cubicBezTo>
                      <a:pt x="321" y="0"/>
                      <a:pt x="309" y="2"/>
                      <a:pt x="298" y="6"/>
                    </a:cubicBezTo>
                    <a:cubicBezTo>
                      <a:pt x="0" y="101"/>
                      <a:pt x="155" y="2113"/>
                      <a:pt x="155" y="2113"/>
                    </a:cubicBezTo>
                    <a:lnTo>
                      <a:pt x="1012" y="2030"/>
                    </a:lnTo>
                    <a:lnTo>
                      <a:pt x="1679" y="1327"/>
                    </a:lnTo>
                    <a:cubicBezTo>
                      <a:pt x="1679" y="1327"/>
                      <a:pt x="684" y="0"/>
                      <a:pt x="335" y="0"/>
                    </a:cubicBezTo>
                    <a:close/>
                  </a:path>
                </a:pathLst>
              </a:custGeom>
              <a:solidFill>
                <a:srgbClr val="666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6" name="Google Shape;508;p41"/>
              <p:cNvSpPr/>
              <p:nvPr/>
            </p:nvSpPr>
            <p:spPr>
              <a:xfrm>
                <a:off x="-3404900" y="-485775"/>
                <a:ext cx="42000" cy="52850"/>
              </a:xfrm>
              <a:custGeom>
                <a:avLst/>
                <a:gdLst/>
                <a:ahLst/>
                <a:cxnLst/>
                <a:rect l="l" t="t" r="r" b="b"/>
                <a:pathLst>
                  <a:path w="1680" h="2114" extrusionOk="0">
                    <a:moveTo>
                      <a:pt x="335" y="0"/>
                    </a:moveTo>
                    <a:cubicBezTo>
                      <a:pt x="321" y="0"/>
                      <a:pt x="309" y="2"/>
                      <a:pt x="298" y="6"/>
                    </a:cubicBezTo>
                    <a:cubicBezTo>
                      <a:pt x="0" y="101"/>
                      <a:pt x="155" y="2113"/>
                      <a:pt x="155" y="2113"/>
                    </a:cubicBezTo>
                    <a:lnTo>
                      <a:pt x="1012" y="2030"/>
                    </a:lnTo>
                    <a:lnTo>
                      <a:pt x="1679" y="1327"/>
                    </a:lnTo>
                    <a:cubicBezTo>
                      <a:pt x="1679" y="1327"/>
                      <a:pt x="684" y="0"/>
                      <a:pt x="335" y="0"/>
                    </a:cubicBezTo>
                    <a:close/>
                  </a:path>
                </a:pathLst>
              </a:custGeom>
              <a:solidFill>
                <a:srgbClr val="3194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7" name="Google Shape;509;p41"/>
              <p:cNvSpPr/>
              <p:nvPr/>
            </p:nvSpPr>
            <p:spPr>
              <a:xfrm>
                <a:off x="-3423350" y="-472675"/>
                <a:ext cx="164625" cy="155375"/>
              </a:xfrm>
              <a:custGeom>
                <a:avLst/>
                <a:gdLst/>
                <a:ahLst/>
                <a:cxnLst/>
                <a:rect l="l" t="t" r="r" b="b"/>
                <a:pathLst>
                  <a:path w="6585" h="6215" extrusionOk="0">
                    <a:moveTo>
                      <a:pt x="6366" y="1"/>
                    </a:moveTo>
                    <a:cubicBezTo>
                      <a:pt x="6094" y="1"/>
                      <a:pt x="5654" y="377"/>
                      <a:pt x="5537" y="458"/>
                    </a:cubicBezTo>
                    <a:cubicBezTo>
                      <a:pt x="5215" y="672"/>
                      <a:pt x="4941" y="887"/>
                      <a:pt x="4656" y="1113"/>
                    </a:cubicBezTo>
                    <a:cubicBezTo>
                      <a:pt x="4569" y="1174"/>
                      <a:pt x="4480" y="1198"/>
                      <a:pt x="4389" y="1198"/>
                    </a:cubicBezTo>
                    <a:cubicBezTo>
                      <a:pt x="4304" y="1198"/>
                      <a:pt x="4218" y="1177"/>
                      <a:pt x="4132" y="1149"/>
                    </a:cubicBezTo>
                    <a:cubicBezTo>
                      <a:pt x="4013" y="1101"/>
                      <a:pt x="3905" y="1053"/>
                      <a:pt x="3786" y="1006"/>
                    </a:cubicBezTo>
                    <a:cubicBezTo>
                      <a:pt x="3775" y="1006"/>
                      <a:pt x="3763" y="994"/>
                      <a:pt x="3751" y="994"/>
                    </a:cubicBezTo>
                    <a:lnTo>
                      <a:pt x="3727" y="994"/>
                    </a:lnTo>
                    <a:cubicBezTo>
                      <a:pt x="3703" y="982"/>
                      <a:pt x="3667" y="982"/>
                      <a:pt x="3644" y="970"/>
                    </a:cubicBezTo>
                    <a:cubicBezTo>
                      <a:pt x="3584" y="934"/>
                      <a:pt x="3513" y="922"/>
                      <a:pt x="3453" y="910"/>
                    </a:cubicBezTo>
                    <a:lnTo>
                      <a:pt x="3358" y="875"/>
                    </a:lnTo>
                    <a:cubicBezTo>
                      <a:pt x="3286" y="863"/>
                      <a:pt x="3227" y="851"/>
                      <a:pt x="3155" y="827"/>
                    </a:cubicBezTo>
                    <a:cubicBezTo>
                      <a:pt x="3120" y="827"/>
                      <a:pt x="3096" y="815"/>
                      <a:pt x="3060" y="815"/>
                    </a:cubicBezTo>
                    <a:cubicBezTo>
                      <a:pt x="2927" y="796"/>
                      <a:pt x="2792" y="784"/>
                      <a:pt x="2655" y="784"/>
                    </a:cubicBezTo>
                    <a:cubicBezTo>
                      <a:pt x="2460" y="784"/>
                      <a:pt x="2262" y="807"/>
                      <a:pt x="2060" y="863"/>
                    </a:cubicBezTo>
                    <a:cubicBezTo>
                      <a:pt x="893" y="1172"/>
                      <a:pt x="0" y="2339"/>
                      <a:pt x="72" y="3566"/>
                    </a:cubicBezTo>
                    <a:cubicBezTo>
                      <a:pt x="155" y="4899"/>
                      <a:pt x="1381" y="5911"/>
                      <a:pt x="2620" y="6149"/>
                    </a:cubicBezTo>
                    <a:lnTo>
                      <a:pt x="2655" y="6149"/>
                    </a:lnTo>
                    <a:cubicBezTo>
                      <a:pt x="2898" y="6192"/>
                      <a:pt x="3155" y="6214"/>
                      <a:pt x="3416" y="6214"/>
                    </a:cubicBezTo>
                    <a:cubicBezTo>
                      <a:pt x="4402" y="6214"/>
                      <a:pt x="5453" y="5894"/>
                      <a:pt x="6037" y="5113"/>
                    </a:cubicBezTo>
                    <a:cubicBezTo>
                      <a:pt x="6203" y="4911"/>
                      <a:pt x="6311" y="4685"/>
                      <a:pt x="6394" y="4447"/>
                    </a:cubicBezTo>
                    <a:cubicBezTo>
                      <a:pt x="6442" y="4316"/>
                      <a:pt x="6465" y="4185"/>
                      <a:pt x="6501" y="4054"/>
                    </a:cubicBezTo>
                    <a:cubicBezTo>
                      <a:pt x="6584" y="3530"/>
                      <a:pt x="6525" y="2958"/>
                      <a:pt x="6311" y="2470"/>
                    </a:cubicBezTo>
                    <a:cubicBezTo>
                      <a:pt x="6215" y="2280"/>
                      <a:pt x="6168" y="2232"/>
                      <a:pt x="6251" y="1994"/>
                    </a:cubicBezTo>
                    <a:cubicBezTo>
                      <a:pt x="6430" y="1446"/>
                      <a:pt x="6525" y="875"/>
                      <a:pt x="6572" y="327"/>
                    </a:cubicBezTo>
                    <a:cubicBezTo>
                      <a:pt x="6572" y="256"/>
                      <a:pt x="6572" y="196"/>
                      <a:pt x="6561" y="137"/>
                    </a:cubicBezTo>
                    <a:cubicBezTo>
                      <a:pt x="6523" y="39"/>
                      <a:pt x="6453" y="1"/>
                      <a:pt x="6366" y="1"/>
                    </a:cubicBezTo>
                    <a:close/>
                  </a:path>
                </a:pathLst>
              </a:custGeom>
              <a:solidFill>
                <a:srgbClr val="3194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8" name="Google Shape;510;p41"/>
              <p:cNvSpPr/>
              <p:nvPr/>
            </p:nvSpPr>
            <p:spPr>
              <a:xfrm>
                <a:off x="-3343000" y="-472975"/>
                <a:ext cx="84275" cy="106500"/>
              </a:xfrm>
              <a:custGeom>
                <a:avLst/>
                <a:gdLst/>
                <a:ahLst/>
                <a:cxnLst/>
                <a:rect l="l" t="t" r="r" b="b"/>
                <a:pathLst>
                  <a:path w="3371" h="4260" extrusionOk="0">
                    <a:moveTo>
                      <a:pt x="3152" y="1"/>
                    </a:moveTo>
                    <a:cubicBezTo>
                      <a:pt x="2880" y="1"/>
                      <a:pt x="2440" y="377"/>
                      <a:pt x="2323" y="458"/>
                    </a:cubicBezTo>
                    <a:cubicBezTo>
                      <a:pt x="2001" y="661"/>
                      <a:pt x="1727" y="887"/>
                      <a:pt x="1442" y="1113"/>
                    </a:cubicBezTo>
                    <a:cubicBezTo>
                      <a:pt x="1361" y="1171"/>
                      <a:pt x="1278" y="1192"/>
                      <a:pt x="1193" y="1192"/>
                    </a:cubicBezTo>
                    <a:cubicBezTo>
                      <a:pt x="1102" y="1192"/>
                      <a:pt x="1010" y="1168"/>
                      <a:pt x="918" y="1137"/>
                    </a:cubicBezTo>
                    <a:cubicBezTo>
                      <a:pt x="799" y="1101"/>
                      <a:pt x="691" y="1053"/>
                      <a:pt x="572" y="1006"/>
                    </a:cubicBezTo>
                    <a:cubicBezTo>
                      <a:pt x="549" y="1053"/>
                      <a:pt x="537" y="1077"/>
                      <a:pt x="513" y="1125"/>
                    </a:cubicBezTo>
                    <a:cubicBezTo>
                      <a:pt x="322" y="1554"/>
                      <a:pt x="96" y="1994"/>
                      <a:pt x="60" y="2470"/>
                    </a:cubicBezTo>
                    <a:cubicBezTo>
                      <a:pt x="1" y="3244"/>
                      <a:pt x="501" y="4090"/>
                      <a:pt x="1287" y="4221"/>
                    </a:cubicBezTo>
                    <a:cubicBezTo>
                      <a:pt x="1420" y="4250"/>
                      <a:pt x="1553" y="4260"/>
                      <a:pt x="1685" y="4260"/>
                    </a:cubicBezTo>
                    <a:cubicBezTo>
                      <a:pt x="1932" y="4260"/>
                      <a:pt x="2178" y="4224"/>
                      <a:pt x="2418" y="4209"/>
                    </a:cubicBezTo>
                    <a:cubicBezTo>
                      <a:pt x="2704" y="4197"/>
                      <a:pt x="3013" y="4185"/>
                      <a:pt x="3287" y="4066"/>
                    </a:cubicBezTo>
                    <a:cubicBezTo>
                      <a:pt x="3370" y="3542"/>
                      <a:pt x="3311" y="2970"/>
                      <a:pt x="3097" y="2482"/>
                    </a:cubicBezTo>
                    <a:cubicBezTo>
                      <a:pt x="3001" y="2292"/>
                      <a:pt x="2954" y="2244"/>
                      <a:pt x="3037" y="2006"/>
                    </a:cubicBezTo>
                    <a:cubicBezTo>
                      <a:pt x="3216" y="1458"/>
                      <a:pt x="3311" y="887"/>
                      <a:pt x="3358" y="327"/>
                    </a:cubicBezTo>
                    <a:cubicBezTo>
                      <a:pt x="3358" y="256"/>
                      <a:pt x="3358" y="184"/>
                      <a:pt x="3347" y="137"/>
                    </a:cubicBezTo>
                    <a:cubicBezTo>
                      <a:pt x="3309" y="39"/>
                      <a:pt x="3239" y="1"/>
                      <a:pt x="3152" y="1"/>
                    </a:cubicBezTo>
                    <a:close/>
                  </a:path>
                </a:pathLst>
              </a:custGeom>
              <a:solidFill>
                <a:srgbClr val="287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9" name="Google Shape;511;p41"/>
              <p:cNvSpPr/>
              <p:nvPr/>
            </p:nvSpPr>
            <p:spPr>
              <a:xfrm>
                <a:off x="-3389725" y="-406175"/>
                <a:ext cx="13425" cy="13425"/>
              </a:xfrm>
              <a:custGeom>
                <a:avLst/>
                <a:gdLst/>
                <a:ahLst/>
                <a:cxnLst/>
                <a:rect l="l" t="t" r="r" b="b"/>
                <a:pathLst>
                  <a:path w="537" h="537" extrusionOk="0">
                    <a:moveTo>
                      <a:pt x="274" y="1"/>
                    </a:moveTo>
                    <a:cubicBezTo>
                      <a:pt x="132" y="1"/>
                      <a:pt x="1" y="120"/>
                      <a:pt x="1" y="275"/>
                    </a:cubicBezTo>
                    <a:cubicBezTo>
                      <a:pt x="1" y="417"/>
                      <a:pt x="132" y="536"/>
                      <a:pt x="274" y="536"/>
                    </a:cubicBezTo>
                    <a:cubicBezTo>
                      <a:pt x="417" y="536"/>
                      <a:pt x="536" y="417"/>
                      <a:pt x="536" y="275"/>
                    </a:cubicBezTo>
                    <a:cubicBezTo>
                      <a:pt x="536" y="120"/>
                      <a:pt x="417" y="1"/>
                      <a:pt x="274"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0" name="Google Shape;512;p41"/>
              <p:cNvSpPr/>
              <p:nvPr/>
            </p:nvSpPr>
            <p:spPr>
              <a:xfrm>
                <a:off x="-3326325" y="-399025"/>
                <a:ext cx="13425" cy="13425"/>
              </a:xfrm>
              <a:custGeom>
                <a:avLst/>
                <a:gdLst/>
                <a:ahLst/>
                <a:cxnLst/>
                <a:rect l="l" t="t" r="r" b="b"/>
                <a:pathLst>
                  <a:path w="537" h="537" extrusionOk="0">
                    <a:moveTo>
                      <a:pt x="263" y="0"/>
                    </a:moveTo>
                    <a:cubicBezTo>
                      <a:pt x="120" y="0"/>
                      <a:pt x="1" y="120"/>
                      <a:pt x="1" y="262"/>
                    </a:cubicBezTo>
                    <a:cubicBezTo>
                      <a:pt x="1" y="417"/>
                      <a:pt x="120" y="536"/>
                      <a:pt x="263" y="536"/>
                    </a:cubicBezTo>
                    <a:cubicBezTo>
                      <a:pt x="417" y="536"/>
                      <a:pt x="536" y="417"/>
                      <a:pt x="536" y="262"/>
                    </a:cubicBezTo>
                    <a:cubicBezTo>
                      <a:pt x="536" y="120"/>
                      <a:pt x="417" y="0"/>
                      <a:pt x="263"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1" name="Google Shape;513;p41"/>
              <p:cNvSpPr/>
              <p:nvPr/>
            </p:nvSpPr>
            <p:spPr>
              <a:xfrm>
                <a:off x="-3362325" y="-385875"/>
                <a:ext cx="16675" cy="8300"/>
              </a:xfrm>
              <a:custGeom>
                <a:avLst/>
                <a:gdLst/>
                <a:ahLst/>
                <a:cxnLst/>
                <a:rect l="l" t="t" r="r" b="b"/>
                <a:pathLst>
                  <a:path w="667" h="332" extrusionOk="0">
                    <a:moveTo>
                      <a:pt x="167" y="0"/>
                    </a:moveTo>
                    <a:cubicBezTo>
                      <a:pt x="71" y="0"/>
                      <a:pt x="0" y="11"/>
                      <a:pt x="0" y="34"/>
                    </a:cubicBezTo>
                    <a:cubicBezTo>
                      <a:pt x="0" y="117"/>
                      <a:pt x="214" y="332"/>
                      <a:pt x="310" y="332"/>
                    </a:cubicBezTo>
                    <a:cubicBezTo>
                      <a:pt x="393" y="332"/>
                      <a:pt x="667" y="201"/>
                      <a:pt x="667" y="117"/>
                    </a:cubicBezTo>
                    <a:cubicBezTo>
                      <a:pt x="667" y="45"/>
                      <a:pt x="364" y="0"/>
                      <a:pt x="167"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2" name="Google Shape;514;p41"/>
              <p:cNvSpPr/>
              <p:nvPr/>
            </p:nvSpPr>
            <p:spPr>
              <a:xfrm>
                <a:off x="-3357275" y="-379800"/>
                <a:ext cx="3900" cy="25750"/>
              </a:xfrm>
              <a:custGeom>
                <a:avLst/>
                <a:gdLst/>
                <a:ahLst/>
                <a:cxnLst/>
                <a:rect l="l" t="t" r="r" b="b"/>
                <a:pathLst>
                  <a:path w="156" h="1030" extrusionOk="0">
                    <a:moveTo>
                      <a:pt x="94" y="1"/>
                    </a:moveTo>
                    <a:cubicBezTo>
                      <a:pt x="79" y="1"/>
                      <a:pt x="60" y="12"/>
                      <a:pt x="60" y="29"/>
                    </a:cubicBezTo>
                    <a:cubicBezTo>
                      <a:pt x="60" y="29"/>
                      <a:pt x="12" y="482"/>
                      <a:pt x="0" y="982"/>
                    </a:cubicBezTo>
                    <a:cubicBezTo>
                      <a:pt x="0" y="1017"/>
                      <a:pt x="12" y="1029"/>
                      <a:pt x="48" y="1029"/>
                    </a:cubicBezTo>
                    <a:cubicBezTo>
                      <a:pt x="72" y="1029"/>
                      <a:pt x="96" y="1017"/>
                      <a:pt x="72" y="1005"/>
                    </a:cubicBezTo>
                    <a:cubicBezTo>
                      <a:pt x="96" y="494"/>
                      <a:pt x="131" y="53"/>
                      <a:pt x="131" y="53"/>
                    </a:cubicBezTo>
                    <a:cubicBezTo>
                      <a:pt x="155" y="29"/>
                      <a:pt x="131" y="5"/>
                      <a:pt x="108" y="5"/>
                    </a:cubicBezTo>
                    <a:cubicBezTo>
                      <a:pt x="104" y="2"/>
                      <a:pt x="99" y="1"/>
                      <a:pt x="94"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3" name="Google Shape;515;p41"/>
              <p:cNvSpPr/>
              <p:nvPr/>
            </p:nvSpPr>
            <p:spPr>
              <a:xfrm>
                <a:off x="-3295375" y="-379375"/>
                <a:ext cx="47650" cy="10150"/>
              </a:xfrm>
              <a:custGeom>
                <a:avLst/>
                <a:gdLst/>
                <a:ahLst/>
                <a:cxnLst/>
                <a:rect l="l" t="t" r="r" b="b"/>
                <a:pathLst>
                  <a:path w="1906" h="406" fill="none" extrusionOk="0">
                    <a:moveTo>
                      <a:pt x="1" y="405"/>
                    </a:moveTo>
                    <a:lnTo>
                      <a:pt x="1906" y="0"/>
                    </a:lnTo>
                  </a:path>
                </a:pathLst>
              </a:custGeom>
              <a:noFill/>
              <a:ln w="900" cap="rnd" cmpd="sng">
                <a:solidFill>
                  <a:srgbClr val="1B26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4" name="Google Shape;516;p41"/>
              <p:cNvSpPr/>
              <p:nvPr/>
            </p:nvSpPr>
            <p:spPr>
              <a:xfrm>
                <a:off x="-3295650" y="-362700"/>
                <a:ext cx="48225" cy="900"/>
              </a:xfrm>
              <a:custGeom>
                <a:avLst/>
                <a:gdLst/>
                <a:ahLst/>
                <a:cxnLst/>
                <a:rect l="l" t="t" r="r" b="b"/>
                <a:pathLst>
                  <a:path w="1929" h="36" fill="none" extrusionOk="0">
                    <a:moveTo>
                      <a:pt x="0" y="0"/>
                    </a:moveTo>
                    <a:lnTo>
                      <a:pt x="1929" y="36"/>
                    </a:lnTo>
                  </a:path>
                </a:pathLst>
              </a:custGeom>
              <a:noFill/>
              <a:ln w="900" cap="rnd" cmpd="sng">
                <a:solidFill>
                  <a:srgbClr val="1B26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5" name="Google Shape;517;p41"/>
              <p:cNvSpPr/>
              <p:nvPr/>
            </p:nvSpPr>
            <p:spPr>
              <a:xfrm>
                <a:off x="-3449250" y="-391575"/>
                <a:ext cx="48250" cy="9550"/>
              </a:xfrm>
              <a:custGeom>
                <a:avLst/>
                <a:gdLst/>
                <a:ahLst/>
                <a:cxnLst/>
                <a:rect l="l" t="t" r="r" b="b"/>
                <a:pathLst>
                  <a:path w="1930" h="382" fill="none" extrusionOk="0">
                    <a:moveTo>
                      <a:pt x="1929" y="381"/>
                    </a:moveTo>
                    <a:lnTo>
                      <a:pt x="0" y="0"/>
                    </a:lnTo>
                  </a:path>
                </a:pathLst>
              </a:custGeom>
              <a:noFill/>
              <a:ln w="900" cap="rnd" cmpd="sng">
                <a:solidFill>
                  <a:srgbClr val="1B26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6" name="Google Shape;518;p41"/>
              <p:cNvSpPr/>
              <p:nvPr/>
            </p:nvSpPr>
            <p:spPr>
              <a:xfrm>
                <a:off x="-3449550" y="-374925"/>
                <a:ext cx="48850" cy="325"/>
              </a:xfrm>
              <a:custGeom>
                <a:avLst/>
                <a:gdLst/>
                <a:ahLst/>
                <a:cxnLst/>
                <a:rect l="l" t="t" r="r" b="b"/>
                <a:pathLst>
                  <a:path w="1954" h="13" fill="none" extrusionOk="0">
                    <a:moveTo>
                      <a:pt x="1953" y="1"/>
                    </a:moveTo>
                    <a:lnTo>
                      <a:pt x="0" y="13"/>
                    </a:lnTo>
                  </a:path>
                </a:pathLst>
              </a:custGeom>
              <a:noFill/>
              <a:ln w="900" cap="rnd" cmpd="sng">
                <a:solidFill>
                  <a:srgbClr val="1B26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7" name="Google Shape;519;p41"/>
              <p:cNvSpPr/>
              <p:nvPr/>
            </p:nvSpPr>
            <p:spPr>
              <a:xfrm>
                <a:off x="-3294775" y="-457550"/>
                <a:ext cx="30700" cy="29375"/>
              </a:xfrm>
              <a:custGeom>
                <a:avLst/>
                <a:gdLst/>
                <a:ahLst/>
                <a:cxnLst/>
                <a:rect l="l" t="t" r="r" b="b"/>
                <a:pathLst>
                  <a:path w="1228" h="1175" extrusionOk="0">
                    <a:moveTo>
                      <a:pt x="878" y="0"/>
                    </a:moveTo>
                    <a:cubicBezTo>
                      <a:pt x="565" y="0"/>
                      <a:pt x="1" y="746"/>
                      <a:pt x="1" y="746"/>
                    </a:cubicBezTo>
                    <a:cubicBezTo>
                      <a:pt x="644" y="806"/>
                      <a:pt x="775" y="1175"/>
                      <a:pt x="775" y="1175"/>
                    </a:cubicBezTo>
                    <a:cubicBezTo>
                      <a:pt x="775" y="1175"/>
                      <a:pt x="1227" y="79"/>
                      <a:pt x="929" y="8"/>
                    </a:cubicBezTo>
                    <a:cubicBezTo>
                      <a:pt x="913" y="3"/>
                      <a:pt x="896" y="0"/>
                      <a:pt x="878" y="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8" name="Google Shape;520;p41"/>
              <p:cNvSpPr/>
              <p:nvPr/>
            </p:nvSpPr>
            <p:spPr>
              <a:xfrm>
                <a:off x="-3395075" y="-133250"/>
                <a:ext cx="255050" cy="335525"/>
              </a:xfrm>
              <a:custGeom>
                <a:avLst/>
                <a:gdLst/>
                <a:ahLst/>
                <a:cxnLst/>
                <a:rect l="l" t="t" r="r" b="b"/>
                <a:pathLst>
                  <a:path w="10202" h="13421" extrusionOk="0">
                    <a:moveTo>
                      <a:pt x="9752" y="0"/>
                    </a:moveTo>
                    <a:cubicBezTo>
                      <a:pt x="9740" y="0"/>
                      <a:pt x="9728" y="1"/>
                      <a:pt x="9716" y="2"/>
                    </a:cubicBezTo>
                    <a:lnTo>
                      <a:pt x="262" y="418"/>
                    </a:lnTo>
                    <a:cubicBezTo>
                      <a:pt x="119" y="418"/>
                      <a:pt x="0" y="561"/>
                      <a:pt x="12" y="716"/>
                    </a:cubicBezTo>
                    <a:lnTo>
                      <a:pt x="1453" y="13372"/>
                    </a:lnTo>
                    <a:lnTo>
                      <a:pt x="3310" y="13396"/>
                    </a:lnTo>
                    <a:lnTo>
                      <a:pt x="4120" y="13396"/>
                    </a:lnTo>
                    <a:lnTo>
                      <a:pt x="8347" y="13420"/>
                    </a:lnTo>
                    <a:lnTo>
                      <a:pt x="8930" y="9300"/>
                    </a:lnTo>
                    <a:lnTo>
                      <a:pt x="8990" y="8836"/>
                    </a:lnTo>
                    <a:lnTo>
                      <a:pt x="9609" y="4395"/>
                    </a:lnTo>
                    <a:lnTo>
                      <a:pt x="9740" y="3478"/>
                    </a:lnTo>
                    <a:lnTo>
                      <a:pt x="10156" y="490"/>
                    </a:lnTo>
                    <a:cubicBezTo>
                      <a:pt x="10202" y="229"/>
                      <a:pt x="9998" y="0"/>
                      <a:pt x="9752" y="0"/>
                    </a:cubicBezTo>
                    <a:close/>
                  </a:path>
                </a:pathLst>
              </a:custGeom>
              <a:solidFill>
                <a:srgbClr val="FF9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9" name="Google Shape;521;p41"/>
              <p:cNvSpPr/>
              <p:nvPr/>
            </p:nvSpPr>
            <p:spPr>
              <a:xfrm>
                <a:off x="-3362050" y="-89700"/>
                <a:ext cx="22350" cy="26150"/>
              </a:xfrm>
              <a:custGeom>
                <a:avLst/>
                <a:gdLst/>
                <a:ahLst/>
                <a:cxnLst/>
                <a:rect l="l" t="t" r="r" b="b"/>
                <a:pathLst>
                  <a:path w="894" h="1046" extrusionOk="0">
                    <a:moveTo>
                      <a:pt x="316" y="1"/>
                    </a:moveTo>
                    <a:cubicBezTo>
                      <a:pt x="267" y="1"/>
                      <a:pt x="217" y="33"/>
                      <a:pt x="203" y="81"/>
                    </a:cubicBezTo>
                    <a:lnTo>
                      <a:pt x="13" y="915"/>
                    </a:lnTo>
                    <a:cubicBezTo>
                      <a:pt x="1" y="986"/>
                      <a:pt x="60" y="1046"/>
                      <a:pt x="132" y="1046"/>
                    </a:cubicBezTo>
                    <a:lnTo>
                      <a:pt x="775" y="974"/>
                    </a:lnTo>
                    <a:cubicBezTo>
                      <a:pt x="846" y="962"/>
                      <a:pt x="894" y="891"/>
                      <a:pt x="846" y="808"/>
                    </a:cubicBezTo>
                    <a:lnTo>
                      <a:pt x="406" y="58"/>
                    </a:lnTo>
                    <a:cubicBezTo>
                      <a:pt x="386" y="18"/>
                      <a:pt x="351" y="1"/>
                      <a:pt x="316" y="1"/>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0" name="Google Shape;522;p41"/>
              <p:cNvSpPr/>
              <p:nvPr/>
            </p:nvSpPr>
            <p:spPr>
              <a:xfrm>
                <a:off x="-3365025" y="113750"/>
                <a:ext cx="22350" cy="26300"/>
              </a:xfrm>
              <a:custGeom>
                <a:avLst/>
                <a:gdLst/>
                <a:ahLst/>
                <a:cxnLst/>
                <a:rect l="l" t="t" r="r" b="b"/>
                <a:pathLst>
                  <a:path w="894" h="1052" extrusionOk="0">
                    <a:moveTo>
                      <a:pt x="320" y="1"/>
                    </a:moveTo>
                    <a:cubicBezTo>
                      <a:pt x="273" y="1"/>
                      <a:pt x="224" y="32"/>
                      <a:pt x="203" y="87"/>
                    </a:cubicBezTo>
                    <a:lnTo>
                      <a:pt x="13" y="921"/>
                    </a:lnTo>
                    <a:cubicBezTo>
                      <a:pt x="1" y="992"/>
                      <a:pt x="60" y="1052"/>
                      <a:pt x="132" y="1052"/>
                    </a:cubicBezTo>
                    <a:lnTo>
                      <a:pt x="775" y="980"/>
                    </a:lnTo>
                    <a:cubicBezTo>
                      <a:pt x="846" y="968"/>
                      <a:pt x="894" y="885"/>
                      <a:pt x="846" y="813"/>
                    </a:cubicBezTo>
                    <a:lnTo>
                      <a:pt x="406" y="52"/>
                    </a:lnTo>
                    <a:cubicBezTo>
                      <a:pt x="386" y="17"/>
                      <a:pt x="353" y="1"/>
                      <a:pt x="320" y="1"/>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1" name="Google Shape;523;p41"/>
              <p:cNvSpPr/>
              <p:nvPr/>
            </p:nvSpPr>
            <p:spPr>
              <a:xfrm>
                <a:off x="-3337925" y="26075"/>
                <a:ext cx="22350" cy="26175"/>
              </a:xfrm>
              <a:custGeom>
                <a:avLst/>
                <a:gdLst/>
                <a:ahLst/>
                <a:cxnLst/>
                <a:rect l="l" t="t" r="r" b="b"/>
                <a:pathLst>
                  <a:path w="894" h="1047" extrusionOk="0">
                    <a:moveTo>
                      <a:pt x="314" y="0"/>
                    </a:moveTo>
                    <a:cubicBezTo>
                      <a:pt x="267" y="0"/>
                      <a:pt x="221" y="27"/>
                      <a:pt x="215" y="82"/>
                    </a:cubicBezTo>
                    <a:lnTo>
                      <a:pt x="12" y="915"/>
                    </a:lnTo>
                    <a:cubicBezTo>
                      <a:pt x="0" y="987"/>
                      <a:pt x="60" y="1046"/>
                      <a:pt x="131" y="1046"/>
                    </a:cubicBezTo>
                    <a:lnTo>
                      <a:pt x="774" y="975"/>
                    </a:lnTo>
                    <a:cubicBezTo>
                      <a:pt x="846" y="963"/>
                      <a:pt x="893" y="880"/>
                      <a:pt x="846" y="808"/>
                    </a:cubicBezTo>
                    <a:lnTo>
                      <a:pt x="405" y="46"/>
                    </a:lnTo>
                    <a:cubicBezTo>
                      <a:pt x="385" y="16"/>
                      <a:pt x="349" y="0"/>
                      <a:pt x="314" y="0"/>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2" name="Google Shape;524;p41"/>
              <p:cNvSpPr/>
              <p:nvPr/>
            </p:nvSpPr>
            <p:spPr>
              <a:xfrm>
                <a:off x="-3221850" y="-102450"/>
                <a:ext cx="22025" cy="26725"/>
              </a:xfrm>
              <a:custGeom>
                <a:avLst/>
                <a:gdLst/>
                <a:ahLst/>
                <a:cxnLst/>
                <a:rect l="l" t="t" r="r" b="b"/>
                <a:pathLst>
                  <a:path w="881" h="1069" extrusionOk="0">
                    <a:moveTo>
                      <a:pt x="542" y="1"/>
                    </a:moveTo>
                    <a:cubicBezTo>
                      <a:pt x="505" y="1"/>
                      <a:pt x="469" y="19"/>
                      <a:pt x="453" y="56"/>
                    </a:cubicBezTo>
                    <a:lnTo>
                      <a:pt x="36" y="806"/>
                    </a:lnTo>
                    <a:cubicBezTo>
                      <a:pt x="1" y="865"/>
                      <a:pt x="36" y="949"/>
                      <a:pt x="108" y="960"/>
                    </a:cubicBezTo>
                    <a:lnTo>
                      <a:pt x="751" y="1068"/>
                    </a:lnTo>
                    <a:cubicBezTo>
                      <a:pt x="756" y="1068"/>
                      <a:pt x="761" y="1069"/>
                      <a:pt x="767" y="1069"/>
                    </a:cubicBezTo>
                    <a:cubicBezTo>
                      <a:pt x="831" y="1069"/>
                      <a:pt x="881" y="1003"/>
                      <a:pt x="870" y="937"/>
                    </a:cubicBezTo>
                    <a:lnTo>
                      <a:pt x="644" y="91"/>
                    </a:lnTo>
                    <a:cubicBezTo>
                      <a:pt x="637" y="31"/>
                      <a:pt x="589" y="1"/>
                      <a:pt x="542" y="1"/>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3" name="Google Shape;525;p41"/>
              <p:cNvSpPr/>
              <p:nvPr/>
            </p:nvSpPr>
            <p:spPr>
              <a:xfrm>
                <a:off x="-3189700" y="72725"/>
                <a:ext cx="19675" cy="26100"/>
              </a:xfrm>
              <a:custGeom>
                <a:avLst/>
                <a:gdLst/>
                <a:ahLst/>
                <a:cxnLst/>
                <a:rect l="l" t="t" r="r" b="b"/>
                <a:pathLst>
                  <a:path w="787" h="1044" extrusionOk="0">
                    <a:moveTo>
                      <a:pt x="552" y="1"/>
                    </a:moveTo>
                    <a:cubicBezTo>
                      <a:pt x="513" y="1"/>
                      <a:pt x="474" y="20"/>
                      <a:pt x="453" y="61"/>
                    </a:cubicBezTo>
                    <a:lnTo>
                      <a:pt x="48" y="800"/>
                    </a:lnTo>
                    <a:cubicBezTo>
                      <a:pt x="1" y="883"/>
                      <a:pt x="48" y="954"/>
                      <a:pt x="120" y="966"/>
                    </a:cubicBezTo>
                    <a:lnTo>
                      <a:pt x="608" y="1038"/>
                    </a:lnTo>
                    <a:cubicBezTo>
                      <a:pt x="619" y="1042"/>
                      <a:pt x="629" y="1044"/>
                      <a:pt x="639" y="1044"/>
                    </a:cubicBezTo>
                    <a:cubicBezTo>
                      <a:pt x="683" y="1044"/>
                      <a:pt x="717" y="1003"/>
                      <a:pt x="727" y="954"/>
                    </a:cubicBezTo>
                    <a:lnTo>
                      <a:pt x="775" y="621"/>
                    </a:lnTo>
                    <a:cubicBezTo>
                      <a:pt x="775" y="609"/>
                      <a:pt x="775" y="597"/>
                      <a:pt x="786" y="585"/>
                    </a:cubicBezTo>
                    <a:lnTo>
                      <a:pt x="655" y="85"/>
                    </a:lnTo>
                    <a:cubicBezTo>
                      <a:pt x="649" y="32"/>
                      <a:pt x="601" y="1"/>
                      <a:pt x="552" y="1"/>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4" name="Google Shape;526;p41"/>
              <p:cNvSpPr/>
              <p:nvPr/>
            </p:nvSpPr>
            <p:spPr>
              <a:xfrm>
                <a:off x="-3311150" y="181300"/>
                <a:ext cx="18775" cy="20075"/>
              </a:xfrm>
              <a:custGeom>
                <a:avLst/>
                <a:gdLst/>
                <a:ahLst/>
                <a:cxnLst/>
                <a:rect l="l" t="t" r="r" b="b"/>
                <a:pathLst>
                  <a:path w="751" h="803" extrusionOk="0">
                    <a:moveTo>
                      <a:pt x="459" y="0"/>
                    </a:moveTo>
                    <a:cubicBezTo>
                      <a:pt x="424" y="0"/>
                      <a:pt x="390" y="16"/>
                      <a:pt x="370" y="52"/>
                    </a:cubicBezTo>
                    <a:lnTo>
                      <a:pt x="49" y="648"/>
                    </a:lnTo>
                    <a:cubicBezTo>
                      <a:pt x="1" y="719"/>
                      <a:pt x="60" y="802"/>
                      <a:pt x="132" y="802"/>
                    </a:cubicBezTo>
                    <a:lnTo>
                      <a:pt x="632" y="802"/>
                    </a:lnTo>
                    <a:cubicBezTo>
                      <a:pt x="703" y="802"/>
                      <a:pt x="751" y="743"/>
                      <a:pt x="727" y="671"/>
                    </a:cubicBezTo>
                    <a:lnTo>
                      <a:pt x="572" y="76"/>
                    </a:lnTo>
                    <a:cubicBezTo>
                      <a:pt x="552" y="29"/>
                      <a:pt x="505" y="0"/>
                      <a:pt x="459" y="0"/>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5" name="Google Shape;527;p41"/>
              <p:cNvSpPr/>
              <p:nvPr/>
            </p:nvSpPr>
            <p:spPr>
              <a:xfrm>
                <a:off x="-3167975" y="-48850"/>
                <a:ext cx="16400" cy="25250"/>
              </a:xfrm>
              <a:custGeom>
                <a:avLst/>
                <a:gdLst/>
                <a:ahLst/>
                <a:cxnLst/>
                <a:rect l="l" t="t" r="r" b="b"/>
                <a:pathLst>
                  <a:path w="656" h="1010" extrusionOk="0">
                    <a:moveTo>
                      <a:pt x="559" y="0"/>
                    </a:moveTo>
                    <a:cubicBezTo>
                      <a:pt x="523" y="0"/>
                      <a:pt x="486" y="18"/>
                      <a:pt x="465" y="55"/>
                    </a:cubicBezTo>
                    <a:lnTo>
                      <a:pt x="48" y="805"/>
                    </a:lnTo>
                    <a:cubicBezTo>
                      <a:pt x="1" y="876"/>
                      <a:pt x="48" y="948"/>
                      <a:pt x="120" y="960"/>
                    </a:cubicBezTo>
                    <a:lnTo>
                      <a:pt x="418" y="1007"/>
                    </a:lnTo>
                    <a:cubicBezTo>
                      <a:pt x="425" y="1009"/>
                      <a:pt x="433" y="1009"/>
                      <a:pt x="440" y="1009"/>
                    </a:cubicBezTo>
                    <a:cubicBezTo>
                      <a:pt x="489" y="1009"/>
                      <a:pt x="526" y="976"/>
                      <a:pt x="537" y="924"/>
                    </a:cubicBezTo>
                    <a:lnTo>
                      <a:pt x="644" y="126"/>
                    </a:lnTo>
                    <a:cubicBezTo>
                      <a:pt x="644" y="114"/>
                      <a:pt x="644" y="102"/>
                      <a:pt x="656" y="90"/>
                    </a:cubicBezTo>
                    <a:cubicBezTo>
                      <a:pt x="649" y="30"/>
                      <a:pt x="605" y="0"/>
                      <a:pt x="559" y="0"/>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6" name="Google Shape;528;p41"/>
              <p:cNvSpPr/>
              <p:nvPr/>
            </p:nvSpPr>
            <p:spPr>
              <a:xfrm>
                <a:off x="-3230475" y="13650"/>
                <a:ext cx="22025" cy="26725"/>
              </a:xfrm>
              <a:custGeom>
                <a:avLst/>
                <a:gdLst/>
                <a:ahLst/>
                <a:cxnLst/>
                <a:rect l="l" t="t" r="r" b="b"/>
                <a:pathLst>
                  <a:path w="881" h="1069" extrusionOk="0">
                    <a:moveTo>
                      <a:pt x="546" y="0"/>
                    </a:moveTo>
                    <a:cubicBezTo>
                      <a:pt x="511" y="0"/>
                      <a:pt x="474" y="19"/>
                      <a:pt x="453" y="55"/>
                    </a:cubicBezTo>
                    <a:lnTo>
                      <a:pt x="36" y="805"/>
                    </a:lnTo>
                    <a:cubicBezTo>
                      <a:pt x="0" y="865"/>
                      <a:pt x="36" y="948"/>
                      <a:pt x="108" y="960"/>
                    </a:cubicBezTo>
                    <a:lnTo>
                      <a:pt x="751" y="1067"/>
                    </a:lnTo>
                    <a:cubicBezTo>
                      <a:pt x="756" y="1068"/>
                      <a:pt x="761" y="1068"/>
                      <a:pt x="766" y="1068"/>
                    </a:cubicBezTo>
                    <a:cubicBezTo>
                      <a:pt x="830" y="1068"/>
                      <a:pt x="881" y="1002"/>
                      <a:pt x="870" y="936"/>
                    </a:cubicBezTo>
                    <a:lnTo>
                      <a:pt x="643" y="91"/>
                    </a:lnTo>
                    <a:cubicBezTo>
                      <a:pt x="637" y="30"/>
                      <a:pt x="592" y="0"/>
                      <a:pt x="546" y="0"/>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7" name="Google Shape;529;p41"/>
              <p:cNvSpPr/>
              <p:nvPr/>
            </p:nvSpPr>
            <p:spPr>
              <a:xfrm>
                <a:off x="-3230475" y="156525"/>
                <a:ext cx="22025" cy="26725"/>
              </a:xfrm>
              <a:custGeom>
                <a:avLst/>
                <a:gdLst/>
                <a:ahLst/>
                <a:cxnLst/>
                <a:rect l="l" t="t" r="r" b="b"/>
                <a:pathLst>
                  <a:path w="881" h="1069" extrusionOk="0">
                    <a:moveTo>
                      <a:pt x="546" y="0"/>
                    </a:moveTo>
                    <a:cubicBezTo>
                      <a:pt x="511" y="0"/>
                      <a:pt x="474" y="19"/>
                      <a:pt x="453" y="55"/>
                    </a:cubicBezTo>
                    <a:lnTo>
                      <a:pt x="36" y="805"/>
                    </a:lnTo>
                    <a:cubicBezTo>
                      <a:pt x="0" y="865"/>
                      <a:pt x="36" y="948"/>
                      <a:pt x="108" y="960"/>
                    </a:cubicBezTo>
                    <a:lnTo>
                      <a:pt x="751" y="1067"/>
                    </a:lnTo>
                    <a:cubicBezTo>
                      <a:pt x="756" y="1068"/>
                      <a:pt x="761" y="1068"/>
                      <a:pt x="766" y="1068"/>
                    </a:cubicBezTo>
                    <a:cubicBezTo>
                      <a:pt x="830" y="1068"/>
                      <a:pt x="881" y="1002"/>
                      <a:pt x="870" y="936"/>
                    </a:cubicBezTo>
                    <a:lnTo>
                      <a:pt x="643" y="91"/>
                    </a:lnTo>
                    <a:cubicBezTo>
                      <a:pt x="637" y="30"/>
                      <a:pt x="592" y="0"/>
                      <a:pt x="546" y="0"/>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8" name="Google Shape;530;p41"/>
              <p:cNvSpPr/>
              <p:nvPr/>
            </p:nvSpPr>
            <p:spPr>
              <a:xfrm>
                <a:off x="-3278100" y="-44125"/>
                <a:ext cx="22350" cy="26725"/>
              </a:xfrm>
              <a:custGeom>
                <a:avLst/>
                <a:gdLst/>
                <a:ahLst/>
                <a:cxnLst/>
                <a:rect l="l" t="t" r="r" b="b"/>
                <a:pathLst>
                  <a:path w="894" h="1069" extrusionOk="0">
                    <a:moveTo>
                      <a:pt x="107" y="1"/>
                    </a:moveTo>
                    <a:cubicBezTo>
                      <a:pt x="52" y="1"/>
                      <a:pt x="0" y="50"/>
                      <a:pt x="0" y="116"/>
                    </a:cubicBezTo>
                    <a:lnTo>
                      <a:pt x="96" y="973"/>
                    </a:lnTo>
                    <a:cubicBezTo>
                      <a:pt x="105" y="1028"/>
                      <a:pt x="149" y="1068"/>
                      <a:pt x="196" y="1068"/>
                    </a:cubicBezTo>
                    <a:cubicBezTo>
                      <a:pt x="210" y="1068"/>
                      <a:pt x="225" y="1065"/>
                      <a:pt x="239" y="1056"/>
                    </a:cubicBezTo>
                    <a:lnTo>
                      <a:pt x="822" y="771"/>
                    </a:lnTo>
                    <a:cubicBezTo>
                      <a:pt x="893" y="747"/>
                      <a:pt x="893" y="640"/>
                      <a:pt x="858" y="592"/>
                    </a:cubicBezTo>
                    <a:lnTo>
                      <a:pt x="179" y="32"/>
                    </a:lnTo>
                    <a:cubicBezTo>
                      <a:pt x="157" y="10"/>
                      <a:pt x="132" y="1"/>
                      <a:pt x="107" y="1"/>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9" name="Google Shape;531;p41"/>
              <p:cNvSpPr/>
              <p:nvPr/>
            </p:nvSpPr>
            <p:spPr>
              <a:xfrm>
                <a:off x="-3278100" y="101725"/>
                <a:ext cx="22350" cy="26725"/>
              </a:xfrm>
              <a:custGeom>
                <a:avLst/>
                <a:gdLst/>
                <a:ahLst/>
                <a:cxnLst/>
                <a:rect l="l" t="t" r="r" b="b"/>
                <a:pathLst>
                  <a:path w="894" h="1069" extrusionOk="0">
                    <a:moveTo>
                      <a:pt x="107" y="1"/>
                    </a:moveTo>
                    <a:cubicBezTo>
                      <a:pt x="52" y="1"/>
                      <a:pt x="0" y="50"/>
                      <a:pt x="0" y="116"/>
                    </a:cubicBezTo>
                    <a:lnTo>
                      <a:pt x="96" y="973"/>
                    </a:lnTo>
                    <a:cubicBezTo>
                      <a:pt x="105" y="1028"/>
                      <a:pt x="149" y="1069"/>
                      <a:pt x="196" y="1069"/>
                    </a:cubicBezTo>
                    <a:cubicBezTo>
                      <a:pt x="210" y="1069"/>
                      <a:pt x="225" y="1065"/>
                      <a:pt x="239" y="1056"/>
                    </a:cubicBezTo>
                    <a:lnTo>
                      <a:pt x="822" y="771"/>
                    </a:lnTo>
                    <a:cubicBezTo>
                      <a:pt x="893" y="747"/>
                      <a:pt x="893" y="640"/>
                      <a:pt x="858" y="592"/>
                    </a:cubicBezTo>
                    <a:lnTo>
                      <a:pt x="179" y="32"/>
                    </a:lnTo>
                    <a:cubicBezTo>
                      <a:pt x="157" y="11"/>
                      <a:pt x="132" y="1"/>
                      <a:pt x="107" y="1"/>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0" name="Google Shape;532;p41"/>
              <p:cNvSpPr/>
              <p:nvPr/>
            </p:nvSpPr>
            <p:spPr>
              <a:xfrm>
                <a:off x="-3826375" y="-731925"/>
                <a:ext cx="254225" cy="305250"/>
              </a:xfrm>
              <a:custGeom>
                <a:avLst/>
                <a:gdLst/>
                <a:ahLst/>
                <a:cxnLst/>
                <a:rect l="l" t="t" r="r" b="b"/>
                <a:pathLst>
                  <a:path w="10169" h="12210" extrusionOk="0">
                    <a:moveTo>
                      <a:pt x="4033" y="0"/>
                    </a:moveTo>
                    <a:cubicBezTo>
                      <a:pt x="3935" y="0"/>
                      <a:pt x="3882" y="5"/>
                      <a:pt x="3882" y="5"/>
                    </a:cubicBezTo>
                    <a:cubicBezTo>
                      <a:pt x="2965" y="65"/>
                      <a:pt x="2250" y="267"/>
                      <a:pt x="1715" y="529"/>
                    </a:cubicBezTo>
                    <a:lnTo>
                      <a:pt x="1536" y="624"/>
                    </a:lnTo>
                    <a:cubicBezTo>
                      <a:pt x="1310" y="743"/>
                      <a:pt x="1119" y="874"/>
                      <a:pt x="953" y="1017"/>
                    </a:cubicBezTo>
                    <a:lnTo>
                      <a:pt x="941" y="1041"/>
                    </a:lnTo>
                    <a:cubicBezTo>
                      <a:pt x="524" y="1422"/>
                      <a:pt x="286" y="1839"/>
                      <a:pt x="167" y="2196"/>
                    </a:cubicBezTo>
                    <a:cubicBezTo>
                      <a:pt x="0" y="2684"/>
                      <a:pt x="36" y="3077"/>
                      <a:pt x="36" y="3077"/>
                    </a:cubicBezTo>
                    <a:lnTo>
                      <a:pt x="1310" y="5125"/>
                    </a:lnTo>
                    <a:lnTo>
                      <a:pt x="4501" y="10221"/>
                    </a:lnTo>
                    <a:lnTo>
                      <a:pt x="4656" y="11578"/>
                    </a:lnTo>
                    <a:lnTo>
                      <a:pt x="5072" y="11578"/>
                    </a:lnTo>
                    <a:cubicBezTo>
                      <a:pt x="5298" y="11578"/>
                      <a:pt x="5858" y="11650"/>
                      <a:pt x="6501" y="11733"/>
                    </a:cubicBezTo>
                    <a:lnTo>
                      <a:pt x="6513" y="11733"/>
                    </a:lnTo>
                    <a:cubicBezTo>
                      <a:pt x="6632" y="11757"/>
                      <a:pt x="6751" y="11781"/>
                      <a:pt x="6894" y="11792"/>
                    </a:cubicBezTo>
                    <a:lnTo>
                      <a:pt x="6906" y="11792"/>
                    </a:lnTo>
                    <a:cubicBezTo>
                      <a:pt x="7132" y="11828"/>
                      <a:pt x="7346" y="11876"/>
                      <a:pt x="7573" y="11900"/>
                    </a:cubicBezTo>
                    <a:lnTo>
                      <a:pt x="7608" y="11900"/>
                    </a:lnTo>
                    <a:cubicBezTo>
                      <a:pt x="8037" y="11971"/>
                      <a:pt x="8454" y="12031"/>
                      <a:pt x="8775" y="12090"/>
                    </a:cubicBezTo>
                    <a:lnTo>
                      <a:pt x="8811" y="12090"/>
                    </a:lnTo>
                    <a:cubicBezTo>
                      <a:pt x="9228" y="12173"/>
                      <a:pt x="9489" y="12209"/>
                      <a:pt x="9489" y="12209"/>
                    </a:cubicBezTo>
                    <a:cubicBezTo>
                      <a:pt x="8989" y="10995"/>
                      <a:pt x="9835" y="10483"/>
                      <a:pt x="10001" y="9768"/>
                    </a:cubicBezTo>
                    <a:cubicBezTo>
                      <a:pt x="10168" y="9054"/>
                      <a:pt x="9335" y="8852"/>
                      <a:pt x="8858" y="7899"/>
                    </a:cubicBezTo>
                    <a:cubicBezTo>
                      <a:pt x="8394" y="6970"/>
                      <a:pt x="9751" y="5958"/>
                      <a:pt x="9751" y="4863"/>
                    </a:cubicBezTo>
                    <a:cubicBezTo>
                      <a:pt x="9751" y="4411"/>
                      <a:pt x="9585" y="4172"/>
                      <a:pt x="9358" y="3994"/>
                    </a:cubicBezTo>
                    <a:cubicBezTo>
                      <a:pt x="9347" y="3982"/>
                      <a:pt x="9323" y="3970"/>
                      <a:pt x="9299" y="3958"/>
                    </a:cubicBezTo>
                    <a:cubicBezTo>
                      <a:pt x="8966" y="3732"/>
                      <a:pt x="8489" y="3661"/>
                      <a:pt x="8049" y="3387"/>
                    </a:cubicBezTo>
                    <a:cubicBezTo>
                      <a:pt x="7668" y="3149"/>
                      <a:pt x="7501" y="2791"/>
                      <a:pt x="7311" y="2363"/>
                    </a:cubicBezTo>
                    <a:cubicBezTo>
                      <a:pt x="7299" y="2351"/>
                      <a:pt x="7275" y="2327"/>
                      <a:pt x="7275" y="2315"/>
                    </a:cubicBezTo>
                    <a:cubicBezTo>
                      <a:pt x="7084" y="1886"/>
                      <a:pt x="6858" y="1410"/>
                      <a:pt x="6358" y="898"/>
                    </a:cubicBezTo>
                    <a:cubicBezTo>
                      <a:pt x="5822" y="351"/>
                      <a:pt x="5132" y="148"/>
                      <a:pt x="4632" y="53"/>
                    </a:cubicBezTo>
                    <a:cubicBezTo>
                      <a:pt x="4477" y="29"/>
                      <a:pt x="4334" y="5"/>
                      <a:pt x="4215" y="5"/>
                    </a:cubicBezTo>
                    <a:cubicBezTo>
                      <a:pt x="4144" y="1"/>
                      <a:pt x="4083" y="0"/>
                      <a:pt x="4033"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1" name="Google Shape;533;p41"/>
              <p:cNvSpPr/>
              <p:nvPr/>
            </p:nvSpPr>
            <p:spPr>
              <a:xfrm>
                <a:off x="-3928175" y="-677025"/>
                <a:ext cx="173550" cy="267300"/>
              </a:xfrm>
              <a:custGeom>
                <a:avLst/>
                <a:gdLst/>
                <a:ahLst/>
                <a:cxnLst/>
                <a:rect l="l" t="t" r="r" b="b"/>
                <a:pathLst>
                  <a:path w="6942" h="10692" extrusionOk="0">
                    <a:moveTo>
                      <a:pt x="3941" y="0"/>
                    </a:moveTo>
                    <a:cubicBezTo>
                      <a:pt x="3572" y="12"/>
                      <a:pt x="2882" y="167"/>
                      <a:pt x="2346" y="905"/>
                    </a:cubicBezTo>
                    <a:cubicBezTo>
                      <a:pt x="1584" y="1965"/>
                      <a:pt x="2048" y="3239"/>
                      <a:pt x="1584" y="4131"/>
                    </a:cubicBezTo>
                    <a:cubicBezTo>
                      <a:pt x="1131" y="5001"/>
                      <a:pt x="322" y="5346"/>
                      <a:pt x="536" y="6858"/>
                    </a:cubicBezTo>
                    <a:cubicBezTo>
                      <a:pt x="738" y="8382"/>
                      <a:pt x="1036" y="8382"/>
                      <a:pt x="834" y="9049"/>
                    </a:cubicBezTo>
                    <a:cubicBezTo>
                      <a:pt x="619" y="9716"/>
                      <a:pt x="0" y="9680"/>
                      <a:pt x="417" y="10692"/>
                    </a:cubicBezTo>
                    <a:lnTo>
                      <a:pt x="1072" y="10692"/>
                    </a:lnTo>
                    <a:lnTo>
                      <a:pt x="2417" y="10394"/>
                    </a:lnTo>
                    <a:lnTo>
                      <a:pt x="2453" y="10394"/>
                    </a:lnTo>
                    <a:lnTo>
                      <a:pt x="3465" y="10311"/>
                    </a:lnTo>
                    <a:lnTo>
                      <a:pt x="3477" y="10311"/>
                    </a:lnTo>
                    <a:lnTo>
                      <a:pt x="6942" y="9525"/>
                    </a:lnTo>
                    <a:lnTo>
                      <a:pt x="5370" y="2965"/>
                    </a:lnTo>
                    <a:lnTo>
                      <a:pt x="4715" y="274"/>
                    </a:lnTo>
                    <a:lnTo>
                      <a:pt x="4227" y="36"/>
                    </a:lnTo>
                    <a:lnTo>
                      <a:pt x="4203" y="12"/>
                    </a:lnTo>
                    <a:lnTo>
                      <a:pt x="4191" y="0"/>
                    </a:ln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2" name="Google Shape;534;p41"/>
              <p:cNvSpPr/>
              <p:nvPr/>
            </p:nvSpPr>
            <p:spPr>
              <a:xfrm>
                <a:off x="-3827875" y="-510050"/>
                <a:ext cx="72950" cy="86050"/>
              </a:xfrm>
              <a:custGeom>
                <a:avLst/>
                <a:gdLst/>
                <a:ahLst/>
                <a:cxnLst/>
                <a:rect l="l" t="t" r="r" b="b"/>
                <a:pathLst>
                  <a:path w="2918" h="3442" extrusionOk="0">
                    <a:moveTo>
                      <a:pt x="1" y="0"/>
                    </a:moveTo>
                    <a:cubicBezTo>
                      <a:pt x="1" y="1"/>
                      <a:pt x="441" y="560"/>
                      <a:pt x="489" y="1227"/>
                    </a:cubicBezTo>
                    <a:cubicBezTo>
                      <a:pt x="536" y="1894"/>
                      <a:pt x="167" y="2263"/>
                      <a:pt x="144" y="2763"/>
                    </a:cubicBezTo>
                    <a:cubicBezTo>
                      <a:pt x="132" y="3191"/>
                      <a:pt x="298" y="3441"/>
                      <a:pt x="298" y="3441"/>
                    </a:cubicBezTo>
                    <a:lnTo>
                      <a:pt x="2918" y="2846"/>
                    </a:lnTo>
                    <a:lnTo>
                      <a:pt x="2525" y="1167"/>
                    </a:lnTo>
                    <a:lnTo>
                      <a:pt x="1" y="0"/>
                    </a:ln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3" name="Google Shape;535;p41"/>
              <p:cNvSpPr/>
              <p:nvPr/>
            </p:nvSpPr>
            <p:spPr>
              <a:xfrm>
                <a:off x="-3887900" y="-567825"/>
                <a:ext cx="60050" cy="58750"/>
              </a:xfrm>
              <a:custGeom>
                <a:avLst/>
                <a:gdLst/>
                <a:ahLst/>
                <a:cxnLst/>
                <a:rect l="l" t="t" r="r" b="b"/>
                <a:pathLst>
                  <a:path w="2402" h="2350" extrusionOk="0">
                    <a:moveTo>
                      <a:pt x="1176" y="1"/>
                    </a:moveTo>
                    <a:cubicBezTo>
                      <a:pt x="1019" y="1"/>
                      <a:pt x="844" y="41"/>
                      <a:pt x="663" y="156"/>
                    </a:cubicBezTo>
                    <a:cubicBezTo>
                      <a:pt x="113" y="520"/>
                      <a:pt x="0" y="2349"/>
                      <a:pt x="1898" y="2349"/>
                    </a:cubicBezTo>
                    <a:cubicBezTo>
                      <a:pt x="2052" y="2349"/>
                      <a:pt x="2220" y="2337"/>
                      <a:pt x="2402" y="2311"/>
                    </a:cubicBezTo>
                    <a:cubicBezTo>
                      <a:pt x="2402" y="2311"/>
                      <a:pt x="1957" y="204"/>
                      <a:pt x="1845" y="204"/>
                    </a:cubicBezTo>
                    <a:cubicBezTo>
                      <a:pt x="1844" y="204"/>
                      <a:pt x="1843" y="204"/>
                      <a:pt x="1842" y="204"/>
                    </a:cubicBezTo>
                    <a:cubicBezTo>
                      <a:pt x="1841" y="204"/>
                      <a:pt x="1841" y="204"/>
                      <a:pt x="1840" y="204"/>
                    </a:cubicBezTo>
                    <a:cubicBezTo>
                      <a:pt x="1798" y="204"/>
                      <a:pt x="1532" y="1"/>
                      <a:pt x="1176" y="1"/>
                    </a:cubicBezTo>
                    <a:close/>
                  </a:path>
                </a:pathLst>
              </a:custGeom>
              <a:solidFill>
                <a:srgbClr val="FF92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4" name="Google Shape;536;p41"/>
              <p:cNvSpPr/>
              <p:nvPr/>
            </p:nvSpPr>
            <p:spPr>
              <a:xfrm>
                <a:off x="-3888300" y="-573450"/>
                <a:ext cx="60450" cy="72050"/>
              </a:xfrm>
              <a:custGeom>
                <a:avLst/>
                <a:gdLst/>
                <a:ahLst/>
                <a:cxnLst/>
                <a:rect l="l" t="t" r="r" b="b"/>
                <a:pathLst>
                  <a:path w="2418" h="2882" extrusionOk="0">
                    <a:moveTo>
                      <a:pt x="1858" y="429"/>
                    </a:moveTo>
                    <a:cubicBezTo>
                      <a:pt x="1810" y="441"/>
                      <a:pt x="1275" y="0"/>
                      <a:pt x="679" y="381"/>
                    </a:cubicBezTo>
                    <a:cubicBezTo>
                      <a:pt x="84" y="774"/>
                      <a:pt x="1" y="2882"/>
                      <a:pt x="2418" y="2536"/>
                    </a:cubicBezTo>
                    <a:cubicBezTo>
                      <a:pt x="2418" y="2536"/>
                      <a:pt x="1965" y="393"/>
                      <a:pt x="1858" y="429"/>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5" name="Google Shape;537;p41"/>
              <p:cNvSpPr/>
              <p:nvPr/>
            </p:nvSpPr>
            <p:spPr>
              <a:xfrm>
                <a:off x="-3877000" y="-560350"/>
                <a:ext cx="42300" cy="44825"/>
              </a:xfrm>
              <a:custGeom>
                <a:avLst/>
                <a:gdLst/>
                <a:ahLst/>
                <a:cxnLst/>
                <a:rect l="l" t="t" r="r" b="b"/>
                <a:pathLst>
                  <a:path w="1692" h="1793" extrusionOk="0">
                    <a:moveTo>
                      <a:pt x="627" y="0"/>
                    </a:moveTo>
                    <a:cubicBezTo>
                      <a:pt x="390" y="0"/>
                      <a:pt x="139" y="107"/>
                      <a:pt x="108" y="548"/>
                    </a:cubicBezTo>
                    <a:cubicBezTo>
                      <a:pt x="0" y="1630"/>
                      <a:pt x="817" y="1793"/>
                      <a:pt x="1318" y="1793"/>
                    </a:cubicBezTo>
                    <a:cubicBezTo>
                      <a:pt x="1534" y="1793"/>
                      <a:pt x="1692" y="1762"/>
                      <a:pt x="1692" y="1762"/>
                    </a:cubicBezTo>
                    <a:cubicBezTo>
                      <a:pt x="1216" y="1024"/>
                      <a:pt x="1061" y="96"/>
                      <a:pt x="1061" y="96"/>
                    </a:cubicBezTo>
                    <a:cubicBezTo>
                      <a:pt x="1061" y="96"/>
                      <a:pt x="850" y="0"/>
                      <a:pt x="627"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6" name="Google Shape;538;p41"/>
              <p:cNvSpPr/>
              <p:nvPr/>
            </p:nvSpPr>
            <p:spPr>
              <a:xfrm>
                <a:off x="-3872225" y="-556200"/>
                <a:ext cx="37225" cy="39925"/>
              </a:xfrm>
              <a:custGeom>
                <a:avLst/>
                <a:gdLst/>
                <a:ahLst/>
                <a:cxnLst/>
                <a:rect l="l" t="t" r="r" b="b"/>
                <a:pathLst>
                  <a:path w="1489" h="1597" fill="none" extrusionOk="0">
                    <a:moveTo>
                      <a:pt x="1" y="37"/>
                    </a:moveTo>
                    <a:cubicBezTo>
                      <a:pt x="1" y="37"/>
                      <a:pt x="644" y="1"/>
                      <a:pt x="1489" y="1596"/>
                    </a:cubicBezTo>
                  </a:path>
                </a:pathLst>
              </a:custGeom>
              <a:noFill/>
              <a:ln w="1200" cap="rnd" cmpd="sng">
                <a:solidFill>
                  <a:srgbClr val="1B26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7" name="Google Shape;539;p41"/>
              <p:cNvSpPr/>
              <p:nvPr/>
            </p:nvSpPr>
            <p:spPr>
              <a:xfrm>
                <a:off x="-3856750" y="-538325"/>
                <a:ext cx="7775" cy="21750"/>
              </a:xfrm>
              <a:custGeom>
                <a:avLst/>
                <a:gdLst/>
                <a:ahLst/>
                <a:cxnLst/>
                <a:rect l="l" t="t" r="r" b="b"/>
                <a:pathLst>
                  <a:path w="311" h="870" fill="none" extrusionOk="0">
                    <a:moveTo>
                      <a:pt x="310" y="0"/>
                    </a:moveTo>
                    <a:cubicBezTo>
                      <a:pt x="310" y="0"/>
                      <a:pt x="1" y="155"/>
                      <a:pt x="96" y="869"/>
                    </a:cubicBezTo>
                  </a:path>
                </a:pathLst>
              </a:custGeom>
              <a:noFill/>
              <a:ln w="1200" cap="rnd" cmpd="sng">
                <a:solidFill>
                  <a:srgbClr val="1B26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8" name="Google Shape;540;p41"/>
              <p:cNvSpPr/>
              <p:nvPr/>
            </p:nvSpPr>
            <p:spPr>
              <a:xfrm>
                <a:off x="-3850500" y="-688500"/>
                <a:ext cx="208400" cy="224050"/>
              </a:xfrm>
              <a:custGeom>
                <a:avLst/>
                <a:gdLst/>
                <a:ahLst/>
                <a:cxnLst/>
                <a:rect l="l" t="t" r="r" b="b"/>
                <a:pathLst>
                  <a:path w="8336" h="8962" extrusionOk="0">
                    <a:moveTo>
                      <a:pt x="4190" y="1"/>
                    </a:moveTo>
                    <a:cubicBezTo>
                      <a:pt x="3817" y="1"/>
                      <a:pt x="3455" y="49"/>
                      <a:pt x="3108" y="138"/>
                    </a:cubicBezTo>
                    <a:cubicBezTo>
                      <a:pt x="2918" y="185"/>
                      <a:pt x="2727" y="245"/>
                      <a:pt x="2537" y="316"/>
                    </a:cubicBezTo>
                    <a:cubicBezTo>
                      <a:pt x="1465" y="757"/>
                      <a:pt x="596" y="1614"/>
                      <a:pt x="239" y="2769"/>
                    </a:cubicBezTo>
                    <a:cubicBezTo>
                      <a:pt x="25" y="3483"/>
                      <a:pt x="1" y="4257"/>
                      <a:pt x="96" y="5007"/>
                    </a:cubicBezTo>
                    <a:cubicBezTo>
                      <a:pt x="179" y="5555"/>
                      <a:pt x="322" y="6055"/>
                      <a:pt x="548" y="6519"/>
                    </a:cubicBezTo>
                    <a:cubicBezTo>
                      <a:pt x="834" y="7103"/>
                      <a:pt x="1239" y="7591"/>
                      <a:pt x="1727" y="7996"/>
                    </a:cubicBezTo>
                    <a:cubicBezTo>
                      <a:pt x="2287" y="8460"/>
                      <a:pt x="2977" y="8770"/>
                      <a:pt x="3763" y="8901"/>
                    </a:cubicBezTo>
                    <a:cubicBezTo>
                      <a:pt x="3966" y="8935"/>
                      <a:pt x="4166" y="8962"/>
                      <a:pt x="4365" y="8962"/>
                    </a:cubicBezTo>
                    <a:cubicBezTo>
                      <a:pt x="4574" y="8962"/>
                      <a:pt x="4782" y="8932"/>
                      <a:pt x="4989" y="8853"/>
                    </a:cubicBezTo>
                    <a:cubicBezTo>
                      <a:pt x="5204" y="8770"/>
                      <a:pt x="5430" y="8662"/>
                      <a:pt x="5656" y="8543"/>
                    </a:cubicBezTo>
                    <a:cubicBezTo>
                      <a:pt x="6109" y="8305"/>
                      <a:pt x="6549" y="8008"/>
                      <a:pt x="6918" y="7650"/>
                    </a:cubicBezTo>
                    <a:cubicBezTo>
                      <a:pt x="7073" y="7519"/>
                      <a:pt x="7204" y="7365"/>
                      <a:pt x="7335" y="7198"/>
                    </a:cubicBezTo>
                    <a:cubicBezTo>
                      <a:pt x="8014" y="6388"/>
                      <a:pt x="8335" y="5341"/>
                      <a:pt x="8276" y="4293"/>
                    </a:cubicBezTo>
                    <a:cubicBezTo>
                      <a:pt x="8240" y="3674"/>
                      <a:pt x="8133" y="3067"/>
                      <a:pt x="7930" y="2483"/>
                    </a:cubicBezTo>
                    <a:cubicBezTo>
                      <a:pt x="7776" y="2078"/>
                      <a:pt x="7585" y="1697"/>
                      <a:pt x="7323" y="1352"/>
                    </a:cubicBezTo>
                    <a:cubicBezTo>
                      <a:pt x="7168" y="1150"/>
                      <a:pt x="6978" y="971"/>
                      <a:pt x="6764" y="804"/>
                    </a:cubicBezTo>
                    <a:cubicBezTo>
                      <a:pt x="6109" y="304"/>
                      <a:pt x="5251" y="30"/>
                      <a:pt x="4418" y="7"/>
                    </a:cubicBezTo>
                    <a:cubicBezTo>
                      <a:pt x="4341" y="3"/>
                      <a:pt x="4265" y="1"/>
                      <a:pt x="4190" y="1"/>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9" name="Google Shape;541;p41"/>
              <p:cNvSpPr/>
              <p:nvPr/>
            </p:nvSpPr>
            <p:spPr>
              <a:xfrm>
                <a:off x="-3830550" y="-602325"/>
                <a:ext cx="44375" cy="26425"/>
              </a:xfrm>
              <a:custGeom>
                <a:avLst/>
                <a:gdLst/>
                <a:ahLst/>
                <a:cxnLst/>
                <a:rect l="l" t="t" r="r" b="b"/>
                <a:pathLst>
                  <a:path w="1775" h="1057" extrusionOk="0">
                    <a:moveTo>
                      <a:pt x="893" y="0"/>
                    </a:moveTo>
                    <a:cubicBezTo>
                      <a:pt x="810" y="0"/>
                      <a:pt x="703" y="24"/>
                      <a:pt x="643" y="36"/>
                    </a:cubicBezTo>
                    <a:lnTo>
                      <a:pt x="584" y="36"/>
                    </a:lnTo>
                    <a:lnTo>
                      <a:pt x="524" y="48"/>
                    </a:lnTo>
                    <a:cubicBezTo>
                      <a:pt x="477" y="60"/>
                      <a:pt x="453" y="84"/>
                      <a:pt x="405" y="108"/>
                    </a:cubicBezTo>
                    <a:cubicBezTo>
                      <a:pt x="370" y="143"/>
                      <a:pt x="334" y="155"/>
                      <a:pt x="298" y="179"/>
                    </a:cubicBezTo>
                    <a:lnTo>
                      <a:pt x="215" y="274"/>
                    </a:lnTo>
                    <a:cubicBezTo>
                      <a:pt x="155" y="334"/>
                      <a:pt x="108" y="405"/>
                      <a:pt x="72" y="465"/>
                    </a:cubicBezTo>
                    <a:cubicBezTo>
                      <a:pt x="48" y="548"/>
                      <a:pt x="36" y="608"/>
                      <a:pt x="12" y="667"/>
                    </a:cubicBezTo>
                    <a:cubicBezTo>
                      <a:pt x="0" y="774"/>
                      <a:pt x="0" y="870"/>
                      <a:pt x="12" y="941"/>
                    </a:cubicBezTo>
                    <a:cubicBezTo>
                      <a:pt x="36" y="1001"/>
                      <a:pt x="48" y="1048"/>
                      <a:pt x="48" y="1048"/>
                    </a:cubicBezTo>
                    <a:cubicBezTo>
                      <a:pt x="53" y="1053"/>
                      <a:pt x="56" y="1056"/>
                      <a:pt x="59" y="1056"/>
                    </a:cubicBezTo>
                    <a:cubicBezTo>
                      <a:pt x="64" y="1056"/>
                      <a:pt x="70" y="1050"/>
                      <a:pt x="84" y="1036"/>
                    </a:cubicBezTo>
                    <a:cubicBezTo>
                      <a:pt x="87" y="1040"/>
                      <a:pt x="90" y="1041"/>
                      <a:pt x="93" y="1041"/>
                    </a:cubicBezTo>
                    <a:cubicBezTo>
                      <a:pt x="101" y="1041"/>
                      <a:pt x="108" y="1030"/>
                      <a:pt x="108" y="1013"/>
                    </a:cubicBezTo>
                    <a:cubicBezTo>
                      <a:pt x="108" y="1013"/>
                      <a:pt x="120" y="989"/>
                      <a:pt x="143" y="929"/>
                    </a:cubicBezTo>
                    <a:cubicBezTo>
                      <a:pt x="167" y="870"/>
                      <a:pt x="203" y="798"/>
                      <a:pt x="239" y="703"/>
                    </a:cubicBezTo>
                    <a:cubicBezTo>
                      <a:pt x="274" y="679"/>
                      <a:pt x="298" y="632"/>
                      <a:pt x="334" y="584"/>
                    </a:cubicBezTo>
                    <a:cubicBezTo>
                      <a:pt x="381" y="560"/>
                      <a:pt x="405" y="512"/>
                      <a:pt x="453" y="477"/>
                    </a:cubicBezTo>
                    <a:cubicBezTo>
                      <a:pt x="465" y="465"/>
                      <a:pt x="477" y="453"/>
                      <a:pt x="512" y="441"/>
                    </a:cubicBezTo>
                    <a:cubicBezTo>
                      <a:pt x="536" y="417"/>
                      <a:pt x="560" y="405"/>
                      <a:pt x="584" y="393"/>
                    </a:cubicBezTo>
                    <a:cubicBezTo>
                      <a:pt x="596" y="381"/>
                      <a:pt x="632" y="381"/>
                      <a:pt x="655" y="358"/>
                    </a:cubicBezTo>
                    <a:lnTo>
                      <a:pt x="703" y="346"/>
                    </a:lnTo>
                    <a:lnTo>
                      <a:pt x="739" y="346"/>
                    </a:lnTo>
                    <a:cubicBezTo>
                      <a:pt x="810" y="334"/>
                      <a:pt x="858" y="322"/>
                      <a:pt x="917" y="322"/>
                    </a:cubicBezTo>
                    <a:lnTo>
                      <a:pt x="1096" y="322"/>
                    </a:lnTo>
                    <a:cubicBezTo>
                      <a:pt x="1215" y="334"/>
                      <a:pt x="1310" y="358"/>
                      <a:pt x="1417" y="393"/>
                    </a:cubicBezTo>
                    <a:cubicBezTo>
                      <a:pt x="1524" y="417"/>
                      <a:pt x="1596" y="453"/>
                      <a:pt x="1655" y="477"/>
                    </a:cubicBezTo>
                    <a:lnTo>
                      <a:pt x="1751" y="524"/>
                    </a:lnTo>
                    <a:lnTo>
                      <a:pt x="1763" y="524"/>
                    </a:lnTo>
                    <a:cubicBezTo>
                      <a:pt x="1775" y="512"/>
                      <a:pt x="1775" y="512"/>
                      <a:pt x="1775" y="501"/>
                    </a:cubicBezTo>
                    <a:cubicBezTo>
                      <a:pt x="1775" y="501"/>
                      <a:pt x="1763" y="465"/>
                      <a:pt x="1715" y="405"/>
                    </a:cubicBezTo>
                    <a:cubicBezTo>
                      <a:pt x="1667" y="358"/>
                      <a:pt x="1596" y="286"/>
                      <a:pt x="1501" y="215"/>
                    </a:cubicBezTo>
                    <a:cubicBezTo>
                      <a:pt x="1465" y="167"/>
                      <a:pt x="1405" y="143"/>
                      <a:pt x="1346" y="108"/>
                    </a:cubicBezTo>
                    <a:cubicBezTo>
                      <a:pt x="1286" y="84"/>
                      <a:pt x="1203" y="48"/>
                      <a:pt x="1132" y="36"/>
                    </a:cubicBezTo>
                    <a:cubicBezTo>
                      <a:pt x="1060" y="24"/>
                      <a:pt x="989" y="0"/>
                      <a:pt x="893"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0" name="Google Shape;542;p41"/>
              <p:cNvSpPr/>
              <p:nvPr/>
            </p:nvSpPr>
            <p:spPr>
              <a:xfrm>
                <a:off x="-3727275" y="-621975"/>
                <a:ext cx="45275" cy="24575"/>
              </a:xfrm>
              <a:custGeom>
                <a:avLst/>
                <a:gdLst/>
                <a:ahLst/>
                <a:cxnLst/>
                <a:rect l="l" t="t" r="r" b="b"/>
                <a:pathLst>
                  <a:path w="1811" h="983" extrusionOk="0">
                    <a:moveTo>
                      <a:pt x="1037" y="1"/>
                    </a:moveTo>
                    <a:cubicBezTo>
                      <a:pt x="989" y="1"/>
                      <a:pt x="942" y="13"/>
                      <a:pt x="906" y="13"/>
                    </a:cubicBezTo>
                    <a:lnTo>
                      <a:pt x="846" y="36"/>
                    </a:lnTo>
                    <a:lnTo>
                      <a:pt x="787" y="36"/>
                    </a:lnTo>
                    <a:cubicBezTo>
                      <a:pt x="703" y="48"/>
                      <a:pt x="620" y="72"/>
                      <a:pt x="549" y="120"/>
                    </a:cubicBezTo>
                    <a:cubicBezTo>
                      <a:pt x="477" y="155"/>
                      <a:pt x="418" y="215"/>
                      <a:pt x="358" y="251"/>
                    </a:cubicBezTo>
                    <a:cubicBezTo>
                      <a:pt x="287" y="298"/>
                      <a:pt x="251" y="358"/>
                      <a:pt x="203" y="417"/>
                    </a:cubicBezTo>
                    <a:cubicBezTo>
                      <a:pt x="156" y="477"/>
                      <a:pt x="132" y="525"/>
                      <a:pt x="96" y="584"/>
                    </a:cubicBezTo>
                    <a:cubicBezTo>
                      <a:pt x="37" y="691"/>
                      <a:pt x="25" y="786"/>
                      <a:pt x="13" y="846"/>
                    </a:cubicBezTo>
                    <a:cubicBezTo>
                      <a:pt x="1" y="906"/>
                      <a:pt x="1" y="953"/>
                      <a:pt x="1" y="953"/>
                    </a:cubicBezTo>
                    <a:lnTo>
                      <a:pt x="13" y="965"/>
                    </a:lnTo>
                    <a:cubicBezTo>
                      <a:pt x="19" y="977"/>
                      <a:pt x="25" y="983"/>
                      <a:pt x="29" y="983"/>
                    </a:cubicBezTo>
                    <a:cubicBezTo>
                      <a:pt x="34" y="983"/>
                      <a:pt x="37" y="977"/>
                      <a:pt x="37" y="965"/>
                    </a:cubicBezTo>
                    <a:cubicBezTo>
                      <a:pt x="37" y="965"/>
                      <a:pt x="60" y="941"/>
                      <a:pt x="96" y="894"/>
                    </a:cubicBezTo>
                    <a:cubicBezTo>
                      <a:pt x="132" y="834"/>
                      <a:pt x="191" y="775"/>
                      <a:pt x="263" y="703"/>
                    </a:cubicBezTo>
                    <a:cubicBezTo>
                      <a:pt x="334" y="632"/>
                      <a:pt x="418" y="548"/>
                      <a:pt x="513" y="489"/>
                    </a:cubicBezTo>
                    <a:cubicBezTo>
                      <a:pt x="572" y="453"/>
                      <a:pt x="620" y="429"/>
                      <a:pt x="680" y="406"/>
                    </a:cubicBezTo>
                    <a:cubicBezTo>
                      <a:pt x="739" y="370"/>
                      <a:pt x="787" y="358"/>
                      <a:pt x="858" y="346"/>
                    </a:cubicBezTo>
                    <a:lnTo>
                      <a:pt x="930" y="346"/>
                    </a:lnTo>
                    <a:cubicBezTo>
                      <a:pt x="965" y="334"/>
                      <a:pt x="989" y="334"/>
                      <a:pt x="1025" y="334"/>
                    </a:cubicBezTo>
                    <a:lnTo>
                      <a:pt x="1108" y="334"/>
                    </a:lnTo>
                    <a:cubicBezTo>
                      <a:pt x="1120" y="334"/>
                      <a:pt x="1156" y="346"/>
                      <a:pt x="1180" y="346"/>
                    </a:cubicBezTo>
                    <a:cubicBezTo>
                      <a:pt x="1227" y="358"/>
                      <a:pt x="1287" y="370"/>
                      <a:pt x="1334" y="394"/>
                    </a:cubicBezTo>
                    <a:cubicBezTo>
                      <a:pt x="1382" y="417"/>
                      <a:pt x="1430" y="429"/>
                      <a:pt x="1465" y="465"/>
                    </a:cubicBezTo>
                    <a:cubicBezTo>
                      <a:pt x="1549" y="513"/>
                      <a:pt x="1620" y="572"/>
                      <a:pt x="1668" y="608"/>
                    </a:cubicBezTo>
                    <a:lnTo>
                      <a:pt x="1739" y="691"/>
                    </a:lnTo>
                    <a:cubicBezTo>
                      <a:pt x="1739" y="691"/>
                      <a:pt x="1751" y="691"/>
                      <a:pt x="1787" y="667"/>
                    </a:cubicBezTo>
                    <a:cubicBezTo>
                      <a:pt x="1799" y="667"/>
                      <a:pt x="1811" y="656"/>
                      <a:pt x="1811" y="644"/>
                    </a:cubicBezTo>
                    <a:cubicBezTo>
                      <a:pt x="1811" y="644"/>
                      <a:pt x="1799" y="596"/>
                      <a:pt x="1787" y="536"/>
                    </a:cubicBezTo>
                    <a:cubicBezTo>
                      <a:pt x="1763" y="477"/>
                      <a:pt x="1727" y="370"/>
                      <a:pt x="1644" y="286"/>
                    </a:cubicBezTo>
                    <a:cubicBezTo>
                      <a:pt x="1608" y="239"/>
                      <a:pt x="1561" y="191"/>
                      <a:pt x="1501" y="155"/>
                    </a:cubicBezTo>
                    <a:cubicBezTo>
                      <a:pt x="1442" y="108"/>
                      <a:pt x="1370" y="72"/>
                      <a:pt x="1287" y="48"/>
                    </a:cubicBezTo>
                    <a:cubicBezTo>
                      <a:pt x="1263" y="36"/>
                      <a:pt x="1215" y="13"/>
                      <a:pt x="1168" y="13"/>
                    </a:cubicBezTo>
                    <a:cubicBezTo>
                      <a:pt x="1120" y="1"/>
                      <a:pt x="1084" y="1"/>
                      <a:pt x="1037"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1" name="Google Shape;543;p41"/>
              <p:cNvSpPr/>
              <p:nvPr/>
            </p:nvSpPr>
            <p:spPr>
              <a:xfrm>
                <a:off x="-3772500" y="-524125"/>
                <a:ext cx="61025" cy="13425"/>
              </a:xfrm>
              <a:custGeom>
                <a:avLst/>
                <a:gdLst/>
                <a:ahLst/>
                <a:cxnLst/>
                <a:rect l="l" t="t" r="r" b="b"/>
                <a:pathLst>
                  <a:path w="2441" h="537" extrusionOk="0">
                    <a:moveTo>
                      <a:pt x="1684" y="1"/>
                    </a:moveTo>
                    <a:cubicBezTo>
                      <a:pt x="1615" y="1"/>
                      <a:pt x="1548" y="24"/>
                      <a:pt x="1488" y="63"/>
                    </a:cubicBezTo>
                    <a:lnTo>
                      <a:pt x="1250" y="242"/>
                    </a:lnTo>
                    <a:lnTo>
                      <a:pt x="988" y="147"/>
                    </a:lnTo>
                    <a:cubicBezTo>
                      <a:pt x="965" y="141"/>
                      <a:pt x="941" y="138"/>
                      <a:pt x="920" y="138"/>
                    </a:cubicBezTo>
                    <a:cubicBezTo>
                      <a:pt x="899" y="138"/>
                      <a:pt x="881" y="141"/>
                      <a:pt x="869" y="147"/>
                    </a:cubicBezTo>
                    <a:cubicBezTo>
                      <a:pt x="822" y="171"/>
                      <a:pt x="726" y="194"/>
                      <a:pt x="596" y="266"/>
                    </a:cubicBezTo>
                    <a:cubicBezTo>
                      <a:pt x="338" y="400"/>
                      <a:pt x="80" y="409"/>
                      <a:pt x="15" y="409"/>
                    </a:cubicBezTo>
                    <a:cubicBezTo>
                      <a:pt x="5" y="409"/>
                      <a:pt x="0" y="409"/>
                      <a:pt x="0" y="409"/>
                    </a:cubicBezTo>
                    <a:lnTo>
                      <a:pt x="0" y="409"/>
                    </a:lnTo>
                    <a:cubicBezTo>
                      <a:pt x="0" y="409"/>
                      <a:pt x="361" y="537"/>
                      <a:pt x="885" y="537"/>
                    </a:cubicBezTo>
                    <a:cubicBezTo>
                      <a:pt x="1000" y="537"/>
                      <a:pt x="1122" y="531"/>
                      <a:pt x="1250" y="516"/>
                    </a:cubicBezTo>
                    <a:cubicBezTo>
                      <a:pt x="1965" y="432"/>
                      <a:pt x="2441" y="51"/>
                      <a:pt x="2441" y="51"/>
                    </a:cubicBezTo>
                    <a:lnTo>
                      <a:pt x="2441" y="51"/>
                    </a:lnTo>
                    <a:cubicBezTo>
                      <a:pt x="2390" y="57"/>
                      <a:pt x="2335" y="59"/>
                      <a:pt x="2278" y="59"/>
                    </a:cubicBezTo>
                    <a:cubicBezTo>
                      <a:pt x="2082" y="59"/>
                      <a:pt x="1865" y="32"/>
                      <a:pt x="1727" y="4"/>
                    </a:cubicBezTo>
                    <a:cubicBezTo>
                      <a:pt x="1712" y="2"/>
                      <a:pt x="1698" y="1"/>
                      <a:pt x="1684"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2" name="Google Shape;544;p41"/>
              <p:cNvSpPr/>
              <p:nvPr/>
            </p:nvSpPr>
            <p:spPr>
              <a:xfrm>
                <a:off x="-3770725" y="-521375"/>
                <a:ext cx="58675" cy="23875"/>
              </a:xfrm>
              <a:custGeom>
                <a:avLst/>
                <a:gdLst/>
                <a:ahLst/>
                <a:cxnLst/>
                <a:rect l="l" t="t" r="r" b="b"/>
                <a:pathLst>
                  <a:path w="2347" h="955" extrusionOk="0">
                    <a:moveTo>
                      <a:pt x="2346" y="1"/>
                    </a:moveTo>
                    <a:lnTo>
                      <a:pt x="2346" y="1"/>
                    </a:lnTo>
                    <a:cubicBezTo>
                      <a:pt x="2346" y="1"/>
                      <a:pt x="1727" y="370"/>
                      <a:pt x="1179" y="418"/>
                    </a:cubicBezTo>
                    <a:cubicBezTo>
                      <a:pt x="1093" y="423"/>
                      <a:pt x="1004" y="426"/>
                      <a:pt x="916" y="426"/>
                    </a:cubicBezTo>
                    <a:cubicBezTo>
                      <a:pt x="448" y="426"/>
                      <a:pt x="1" y="358"/>
                      <a:pt x="1" y="358"/>
                    </a:cubicBezTo>
                    <a:lnTo>
                      <a:pt x="1" y="358"/>
                    </a:lnTo>
                    <a:cubicBezTo>
                      <a:pt x="1" y="358"/>
                      <a:pt x="451" y="955"/>
                      <a:pt x="1166" y="955"/>
                    </a:cubicBezTo>
                    <a:cubicBezTo>
                      <a:pt x="1186" y="955"/>
                      <a:pt x="1206" y="954"/>
                      <a:pt x="1227" y="953"/>
                    </a:cubicBezTo>
                    <a:cubicBezTo>
                      <a:pt x="1965" y="906"/>
                      <a:pt x="2346" y="1"/>
                      <a:pt x="2346"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3" name="Google Shape;545;p41"/>
              <p:cNvSpPr/>
              <p:nvPr/>
            </p:nvSpPr>
            <p:spPr>
              <a:xfrm>
                <a:off x="-3778450" y="-525825"/>
                <a:ext cx="72950" cy="15275"/>
              </a:xfrm>
              <a:custGeom>
                <a:avLst/>
                <a:gdLst/>
                <a:ahLst/>
                <a:cxnLst/>
                <a:rect l="l" t="t" r="r" b="b"/>
                <a:pathLst>
                  <a:path w="2918" h="611" extrusionOk="0">
                    <a:moveTo>
                      <a:pt x="2905" y="0"/>
                    </a:moveTo>
                    <a:cubicBezTo>
                      <a:pt x="2905" y="0"/>
                      <a:pt x="2750" y="96"/>
                      <a:pt x="2500" y="239"/>
                    </a:cubicBezTo>
                    <a:cubicBezTo>
                      <a:pt x="2250" y="369"/>
                      <a:pt x="1893" y="536"/>
                      <a:pt x="1524" y="572"/>
                    </a:cubicBezTo>
                    <a:cubicBezTo>
                      <a:pt x="1406" y="586"/>
                      <a:pt x="1290" y="592"/>
                      <a:pt x="1177" y="592"/>
                    </a:cubicBezTo>
                    <a:cubicBezTo>
                      <a:pt x="917" y="592"/>
                      <a:pt x="676" y="561"/>
                      <a:pt x="476" y="536"/>
                    </a:cubicBezTo>
                    <a:cubicBezTo>
                      <a:pt x="191" y="489"/>
                      <a:pt x="12" y="429"/>
                      <a:pt x="12" y="429"/>
                    </a:cubicBezTo>
                    <a:lnTo>
                      <a:pt x="0" y="441"/>
                    </a:lnTo>
                    <a:cubicBezTo>
                      <a:pt x="0" y="441"/>
                      <a:pt x="179" y="500"/>
                      <a:pt x="464" y="548"/>
                    </a:cubicBezTo>
                    <a:cubicBezTo>
                      <a:pt x="607" y="584"/>
                      <a:pt x="774" y="596"/>
                      <a:pt x="953" y="608"/>
                    </a:cubicBezTo>
                    <a:cubicBezTo>
                      <a:pt x="1042" y="608"/>
                      <a:pt x="1134" y="611"/>
                      <a:pt x="1229" y="611"/>
                    </a:cubicBezTo>
                    <a:cubicBezTo>
                      <a:pt x="1325" y="611"/>
                      <a:pt x="1423" y="608"/>
                      <a:pt x="1524" y="596"/>
                    </a:cubicBezTo>
                    <a:cubicBezTo>
                      <a:pt x="1893" y="536"/>
                      <a:pt x="2250" y="381"/>
                      <a:pt x="2500" y="250"/>
                    </a:cubicBezTo>
                    <a:cubicBezTo>
                      <a:pt x="2750" y="119"/>
                      <a:pt x="2917" y="12"/>
                      <a:pt x="2917" y="12"/>
                    </a:cubicBezTo>
                    <a:lnTo>
                      <a:pt x="2917" y="0"/>
                    </a:ln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4" name="Google Shape;546;p41"/>
              <p:cNvSpPr/>
              <p:nvPr/>
            </p:nvSpPr>
            <p:spPr>
              <a:xfrm>
                <a:off x="-3828775" y="-584850"/>
                <a:ext cx="54200" cy="34350"/>
              </a:xfrm>
              <a:custGeom>
                <a:avLst/>
                <a:gdLst/>
                <a:ahLst/>
                <a:cxnLst/>
                <a:rect l="l" t="t" r="r" b="b"/>
                <a:pathLst>
                  <a:path w="2168" h="1374" extrusionOk="0">
                    <a:moveTo>
                      <a:pt x="1087" y="0"/>
                    </a:moveTo>
                    <a:cubicBezTo>
                      <a:pt x="986" y="0"/>
                      <a:pt x="878" y="16"/>
                      <a:pt x="763" y="52"/>
                    </a:cubicBezTo>
                    <a:cubicBezTo>
                      <a:pt x="1" y="278"/>
                      <a:pt x="203" y="1326"/>
                      <a:pt x="203" y="1326"/>
                    </a:cubicBezTo>
                    <a:lnTo>
                      <a:pt x="1049" y="1373"/>
                    </a:lnTo>
                    <a:lnTo>
                      <a:pt x="2168" y="849"/>
                    </a:lnTo>
                    <a:cubicBezTo>
                      <a:pt x="2168" y="849"/>
                      <a:pt x="1826" y="0"/>
                      <a:pt x="1087" y="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5" name="Google Shape;547;p41"/>
              <p:cNvSpPr/>
              <p:nvPr/>
            </p:nvSpPr>
            <p:spPr>
              <a:xfrm>
                <a:off x="-3830550" y="-566250"/>
                <a:ext cx="59675" cy="30100"/>
              </a:xfrm>
              <a:custGeom>
                <a:avLst/>
                <a:gdLst/>
                <a:ahLst/>
                <a:cxnLst/>
                <a:rect l="l" t="t" r="r" b="b"/>
                <a:pathLst>
                  <a:path w="2387" h="1204" extrusionOk="0">
                    <a:moveTo>
                      <a:pt x="2370" y="0"/>
                    </a:moveTo>
                    <a:cubicBezTo>
                      <a:pt x="2366" y="0"/>
                      <a:pt x="2361" y="3"/>
                      <a:pt x="2358" y="10"/>
                    </a:cubicBezTo>
                    <a:cubicBezTo>
                      <a:pt x="2156" y="105"/>
                      <a:pt x="1739" y="332"/>
                      <a:pt x="1263" y="451"/>
                    </a:cubicBezTo>
                    <a:cubicBezTo>
                      <a:pt x="937" y="536"/>
                      <a:pt x="595" y="556"/>
                      <a:pt x="345" y="556"/>
                    </a:cubicBezTo>
                    <a:cubicBezTo>
                      <a:pt x="211" y="556"/>
                      <a:pt x="103" y="550"/>
                      <a:pt x="36" y="546"/>
                    </a:cubicBezTo>
                    <a:cubicBezTo>
                      <a:pt x="0" y="546"/>
                      <a:pt x="0" y="558"/>
                      <a:pt x="24" y="570"/>
                    </a:cubicBezTo>
                    <a:cubicBezTo>
                      <a:pt x="96" y="617"/>
                      <a:pt x="262" y="689"/>
                      <a:pt x="453" y="748"/>
                    </a:cubicBezTo>
                    <a:cubicBezTo>
                      <a:pt x="417" y="784"/>
                      <a:pt x="298" y="903"/>
                      <a:pt x="167" y="939"/>
                    </a:cubicBezTo>
                    <a:cubicBezTo>
                      <a:pt x="155" y="939"/>
                      <a:pt x="155" y="963"/>
                      <a:pt x="167" y="963"/>
                    </a:cubicBezTo>
                    <a:cubicBezTo>
                      <a:pt x="262" y="963"/>
                      <a:pt x="417" y="939"/>
                      <a:pt x="679" y="808"/>
                    </a:cubicBezTo>
                    <a:cubicBezTo>
                      <a:pt x="751" y="820"/>
                      <a:pt x="858" y="843"/>
                      <a:pt x="941" y="843"/>
                    </a:cubicBezTo>
                    <a:cubicBezTo>
                      <a:pt x="917" y="915"/>
                      <a:pt x="846" y="1058"/>
                      <a:pt x="762" y="1177"/>
                    </a:cubicBezTo>
                    <a:cubicBezTo>
                      <a:pt x="752" y="1177"/>
                      <a:pt x="760" y="1203"/>
                      <a:pt x="769" y="1203"/>
                    </a:cubicBezTo>
                    <a:cubicBezTo>
                      <a:pt x="771" y="1203"/>
                      <a:pt x="773" y="1202"/>
                      <a:pt x="774" y="1201"/>
                    </a:cubicBezTo>
                    <a:cubicBezTo>
                      <a:pt x="846" y="1153"/>
                      <a:pt x="1001" y="1046"/>
                      <a:pt x="1167" y="820"/>
                    </a:cubicBezTo>
                    <a:cubicBezTo>
                      <a:pt x="1215" y="808"/>
                      <a:pt x="1251" y="808"/>
                      <a:pt x="1298" y="796"/>
                    </a:cubicBezTo>
                    <a:cubicBezTo>
                      <a:pt x="1394" y="760"/>
                      <a:pt x="1477" y="736"/>
                      <a:pt x="1548" y="701"/>
                    </a:cubicBezTo>
                    <a:lnTo>
                      <a:pt x="1548" y="701"/>
                    </a:lnTo>
                    <a:cubicBezTo>
                      <a:pt x="1524" y="808"/>
                      <a:pt x="1477" y="939"/>
                      <a:pt x="1417" y="1034"/>
                    </a:cubicBezTo>
                    <a:cubicBezTo>
                      <a:pt x="1409" y="1042"/>
                      <a:pt x="1412" y="1051"/>
                      <a:pt x="1419" y="1051"/>
                    </a:cubicBezTo>
                    <a:cubicBezTo>
                      <a:pt x="1422" y="1051"/>
                      <a:pt x="1426" y="1049"/>
                      <a:pt x="1429" y="1046"/>
                    </a:cubicBezTo>
                    <a:cubicBezTo>
                      <a:pt x="1489" y="986"/>
                      <a:pt x="1644" y="855"/>
                      <a:pt x="1786" y="570"/>
                    </a:cubicBezTo>
                    <a:cubicBezTo>
                      <a:pt x="2072" y="391"/>
                      <a:pt x="2286" y="165"/>
                      <a:pt x="2370" y="34"/>
                    </a:cubicBezTo>
                    <a:cubicBezTo>
                      <a:pt x="2387" y="17"/>
                      <a:pt x="2380" y="0"/>
                      <a:pt x="2370"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6" name="Google Shape;548;p41"/>
              <p:cNvSpPr/>
              <p:nvPr/>
            </p:nvSpPr>
            <p:spPr>
              <a:xfrm>
                <a:off x="-3729350" y="-603175"/>
                <a:ext cx="52425" cy="34500"/>
              </a:xfrm>
              <a:custGeom>
                <a:avLst/>
                <a:gdLst/>
                <a:ahLst/>
                <a:cxnLst/>
                <a:rect l="l" t="t" r="r" b="b"/>
                <a:pathLst>
                  <a:path w="2097" h="1380" extrusionOk="0">
                    <a:moveTo>
                      <a:pt x="1007" y="1"/>
                    </a:moveTo>
                    <a:cubicBezTo>
                      <a:pt x="938" y="1"/>
                      <a:pt x="864" y="8"/>
                      <a:pt x="786" y="23"/>
                    </a:cubicBezTo>
                    <a:cubicBezTo>
                      <a:pt x="1" y="177"/>
                      <a:pt x="96" y="1249"/>
                      <a:pt x="96" y="1249"/>
                    </a:cubicBezTo>
                    <a:lnTo>
                      <a:pt x="941" y="1380"/>
                    </a:lnTo>
                    <a:lnTo>
                      <a:pt x="2096" y="963"/>
                    </a:lnTo>
                    <a:cubicBezTo>
                      <a:pt x="2096" y="963"/>
                      <a:pt x="1833" y="1"/>
                      <a:pt x="1007" y="1"/>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7" name="Google Shape;549;p41"/>
              <p:cNvSpPr/>
              <p:nvPr/>
            </p:nvSpPr>
            <p:spPr>
              <a:xfrm>
                <a:off x="-3730825" y="-582375"/>
                <a:ext cx="60725" cy="24425"/>
              </a:xfrm>
              <a:custGeom>
                <a:avLst/>
                <a:gdLst/>
                <a:ahLst/>
                <a:cxnLst/>
                <a:rect l="l" t="t" r="r" b="b"/>
                <a:pathLst>
                  <a:path w="2429" h="977" extrusionOk="0">
                    <a:moveTo>
                      <a:pt x="2381" y="0"/>
                    </a:moveTo>
                    <a:cubicBezTo>
                      <a:pt x="2191" y="84"/>
                      <a:pt x="1762" y="274"/>
                      <a:pt x="1262" y="369"/>
                    </a:cubicBezTo>
                    <a:cubicBezTo>
                      <a:pt x="1072" y="409"/>
                      <a:pt x="878" y="423"/>
                      <a:pt x="700" y="423"/>
                    </a:cubicBezTo>
                    <a:cubicBezTo>
                      <a:pt x="401" y="423"/>
                      <a:pt x="148" y="384"/>
                      <a:pt x="36" y="369"/>
                    </a:cubicBezTo>
                    <a:cubicBezTo>
                      <a:pt x="24" y="369"/>
                      <a:pt x="0" y="381"/>
                      <a:pt x="24" y="393"/>
                    </a:cubicBezTo>
                    <a:cubicBezTo>
                      <a:pt x="131" y="476"/>
                      <a:pt x="405" y="631"/>
                      <a:pt x="762" y="691"/>
                    </a:cubicBezTo>
                    <a:cubicBezTo>
                      <a:pt x="976" y="869"/>
                      <a:pt x="1119" y="953"/>
                      <a:pt x="1191" y="977"/>
                    </a:cubicBezTo>
                    <a:cubicBezTo>
                      <a:pt x="1215" y="977"/>
                      <a:pt x="1215" y="965"/>
                      <a:pt x="1215" y="965"/>
                    </a:cubicBezTo>
                    <a:cubicBezTo>
                      <a:pt x="1131" y="905"/>
                      <a:pt x="1060" y="810"/>
                      <a:pt x="1000" y="726"/>
                    </a:cubicBezTo>
                    <a:cubicBezTo>
                      <a:pt x="1084" y="726"/>
                      <a:pt x="1191" y="726"/>
                      <a:pt x="1298" y="715"/>
                    </a:cubicBezTo>
                    <a:cubicBezTo>
                      <a:pt x="1322" y="715"/>
                      <a:pt x="1369" y="691"/>
                      <a:pt x="1405" y="691"/>
                    </a:cubicBezTo>
                    <a:cubicBezTo>
                      <a:pt x="1619" y="846"/>
                      <a:pt x="1774" y="905"/>
                      <a:pt x="1857" y="917"/>
                    </a:cubicBezTo>
                    <a:cubicBezTo>
                      <a:pt x="1881" y="917"/>
                      <a:pt x="1881" y="905"/>
                      <a:pt x="1881" y="893"/>
                    </a:cubicBezTo>
                    <a:cubicBezTo>
                      <a:pt x="1762" y="810"/>
                      <a:pt x="1655" y="691"/>
                      <a:pt x="1607" y="631"/>
                    </a:cubicBezTo>
                    <a:cubicBezTo>
                      <a:pt x="1703" y="607"/>
                      <a:pt x="1774" y="560"/>
                      <a:pt x="1857" y="512"/>
                    </a:cubicBezTo>
                    <a:cubicBezTo>
                      <a:pt x="1972" y="531"/>
                      <a:pt x="2067" y="539"/>
                      <a:pt x="2145" y="539"/>
                    </a:cubicBezTo>
                    <a:cubicBezTo>
                      <a:pt x="2261" y="539"/>
                      <a:pt x="2338" y="522"/>
                      <a:pt x="2381" y="500"/>
                    </a:cubicBezTo>
                    <a:cubicBezTo>
                      <a:pt x="2393" y="500"/>
                      <a:pt x="2393" y="488"/>
                      <a:pt x="2381" y="488"/>
                    </a:cubicBezTo>
                    <a:cubicBezTo>
                      <a:pt x="2215" y="488"/>
                      <a:pt x="2060" y="393"/>
                      <a:pt x="2060" y="393"/>
                    </a:cubicBezTo>
                    <a:cubicBezTo>
                      <a:pt x="2203" y="262"/>
                      <a:pt x="2334" y="131"/>
                      <a:pt x="2417" y="36"/>
                    </a:cubicBezTo>
                    <a:cubicBezTo>
                      <a:pt x="2429" y="24"/>
                      <a:pt x="2417" y="0"/>
                      <a:pt x="2381"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8" name="Google Shape;550;p41"/>
              <p:cNvSpPr/>
              <p:nvPr/>
            </p:nvSpPr>
            <p:spPr>
              <a:xfrm>
                <a:off x="-3747800" y="-493675"/>
                <a:ext cx="20850" cy="4175"/>
              </a:xfrm>
              <a:custGeom>
                <a:avLst/>
                <a:gdLst/>
                <a:ahLst/>
                <a:cxnLst/>
                <a:rect l="l" t="t" r="r" b="b"/>
                <a:pathLst>
                  <a:path w="834" h="167" extrusionOk="0">
                    <a:moveTo>
                      <a:pt x="0" y="167"/>
                    </a:moveTo>
                    <a:cubicBezTo>
                      <a:pt x="0" y="167"/>
                      <a:pt x="84" y="60"/>
                      <a:pt x="405" y="36"/>
                    </a:cubicBezTo>
                    <a:cubicBezTo>
                      <a:pt x="703" y="0"/>
                      <a:pt x="834" y="96"/>
                      <a:pt x="834" y="96"/>
                    </a:cubicBezTo>
                    <a:close/>
                  </a:path>
                </a:pathLst>
              </a:custGeom>
              <a:solidFill>
                <a:srgbClr val="FD8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9" name="Google Shape;551;p41"/>
              <p:cNvSpPr/>
              <p:nvPr/>
            </p:nvSpPr>
            <p:spPr>
              <a:xfrm>
                <a:off x="-3765075" y="-547250"/>
                <a:ext cx="39925" cy="21750"/>
              </a:xfrm>
              <a:custGeom>
                <a:avLst/>
                <a:gdLst/>
                <a:ahLst/>
                <a:cxnLst/>
                <a:rect l="l" t="t" r="r" b="b"/>
                <a:pathLst>
                  <a:path w="1597" h="870" extrusionOk="0">
                    <a:moveTo>
                      <a:pt x="48" y="322"/>
                    </a:moveTo>
                    <a:cubicBezTo>
                      <a:pt x="239" y="214"/>
                      <a:pt x="751" y="0"/>
                      <a:pt x="1489" y="95"/>
                    </a:cubicBezTo>
                    <a:cubicBezTo>
                      <a:pt x="1572" y="95"/>
                      <a:pt x="1596" y="167"/>
                      <a:pt x="1549" y="214"/>
                    </a:cubicBezTo>
                    <a:lnTo>
                      <a:pt x="1072" y="762"/>
                    </a:lnTo>
                    <a:cubicBezTo>
                      <a:pt x="1001" y="857"/>
                      <a:pt x="870" y="869"/>
                      <a:pt x="763" y="810"/>
                    </a:cubicBezTo>
                    <a:lnTo>
                      <a:pt x="48" y="405"/>
                    </a:lnTo>
                    <a:cubicBezTo>
                      <a:pt x="13" y="393"/>
                      <a:pt x="1" y="345"/>
                      <a:pt x="48" y="322"/>
                    </a:cubicBezTo>
                    <a:close/>
                  </a:path>
                </a:pathLst>
              </a:custGeom>
              <a:solidFill>
                <a:srgbClr val="FD8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0" name="Google Shape;552;p41"/>
              <p:cNvSpPr/>
              <p:nvPr/>
            </p:nvSpPr>
            <p:spPr>
              <a:xfrm>
                <a:off x="-3736800" y="-538625"/>
                <a:ext cx="8375" cy="8350"/>
              </a:xfrm>
              <a:custGeom>
                <a:avLst/>
                <a:gdLst/>
                <a:ahLst/>
                <a:cxnLst/>
                <a:rect l="l" t="t" r="r" b="b"/>
                <a:pathLst>
                  <a:path w="335" h="334" extrusionOk="0">
                    <a:moveTo>
                      <a:pt x="201" y="0"/>
                    </a:moveTo>
                    <a:cubicBezTo>
                      <a:pt x="198" y="0"/>
                      <a:pt x="195" y="0"/>
                      <a:pt x="191" y="0"/>
                    </a:cubicBezTo>
                    <a:cubicBezTo>
                      <a:pt x="60" y="36"/>
                      <a:pt x="1" y="334"/>
                      <a:pt x="1" y="334"/>
                    </a:cubicBezTo>
                    <a:cubicBezTo>
                      <a:pt x="71" y="252"/>
                      <a:pt x="334" y="0"/>
                      <a:pt x="201"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1" name="Google Shape;553;p41"/>
              <p:cNvSpPr/>
              <p:nvPr/>
            </p:nvSpPr>
            <p:spPr>
              <a:xfrm>
                <a:off x="-3759400" y="-534800"/>
                <a:ext cx="11025" cy="6025"/>
              </a:xfrm>
              <a:custGeom>
                <a:avLst/>
                <a:gdLst/>
                <a:ahLst/>
                <a:cxnLst/>
                <a:rect l="l" t="t" r="r" b="b"/>
                <a:pathLst>
                  <a:path w="441" h="241" extrusionOk="0">
                    <a:moveTo>
                      <a:pt x="162" y="1"/>
                    </a:moveTo>
                    <a:cubicBezTo>
                      <a:pt x="155" y="1"/>
                      <a:pt x="149" y="1"/>
                      <a:pt x="143" y="2"/>
                    </a:cubicBezTo>
                    <a:cubicBezTo>
                      <a:pt x="0" y="26"/>
                      <a:pt x="345" y="193"/>
                      <a:pt x="441" y="240"/>
                    </a:cubicBezTo>
                    <a:cubicBezTo>
                      <a:pt x="441" y="240"/>
                      <a:pt x="299" y="1"/>
                      <a:pt x="162"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2" name="Google Shape;554;p41"/>
              <p:cNvSpPr/>
              <p:nvPr/>
            </p:nvSpPr>
            <p:spPr>
              <a:xfrm>
                <a:off x="-3781225" y="-476425"/>
                <a:ext cx="105475" cy="141500"/>
              </a:xfrm>
              <a:custGeom>
                <a:avLst/>
                <a:gdLst/>
                <a:ahLst/>
                <a:cxnLst/>
                <a:rect l="l" t="t" r="r" b="b"/>
                <a:pathLst>
                  <a:path w="4219" h="5660" extrusionOk="0">
                    <a:moveTo>
                      <a:pt x="2695" y="1"/>
                    </a:moveTo>
                    <a:lnTo>
                      <a:pt x="778" y="227"/>
                    </a:lnTo>
                    <a:cubicBezTo>
                      <a:pt x="778" y="227"/>
                      <a:pt x="1171" y="2334"/>
                      <a:pt x="564" y="3632"/>
                    </a:cubicBezTo>
                    <a:cubicBezTo>
                      <a:pt x="1" y="4835"/>
                      <a:pt x="983" y="5660"/>
                      <a:pt x="2135" y="5660"/>
                    </a:cubicBezTo>
                    <a:cubicBezTo>
                      <a:pt x="2225" y="5660"/>
                      <a:pt x="2317" y="5655"/>
                      <a:pt x="2409" y="5644"/>
                    </a:cubicBezTo>
                    <a:cubicBezTo>
                      <a:pt x="3671" y="5490"/>
                      <a:pt x="4219" y="4287"/>
                      <a:pt x="3623" y="3335"/>
                    </a:cubicBezTo>
                    <a:cubicBezTo>
                      <a:pt x="3028" y="2382"/>
                      <a:pt x="2909" y="1799"/>
                      <a:pt x="2695" y="1"/>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3" name="Google Shape;555;p41"/>
              <p:cNvSpPr/>
              <p:nvPr/>
            </p:nvSpPr>
            <p:spPr>
              <a:xfrm>
                <a:off x="-3761800" y="-472850"/>
                <a:ext cx="52725" cy="52350"/>
              </a:xfrm>
              <a:custGeom>
                <a:avLst/>
                <a:gdLst/>
                <a:ahLst/>
                <a:cxnLst/>
                <a:rect l="l" t="t" r="r" b="b"/>
                <a:pathLst>
                  <a:path w="2109" h="2094" extrusionOk="0">
                    <a:moveTo>
                      <a:pt x="1906" y="1"/>
                    </a:moveTo>
                    <a:cubicBezTo>
                      <a:pt x="1906" y="1"/>
                      <a:pt x="1584" y="179"/>
                      <a:pt x="977" y="239"/>
                    </a:cubicBezTo>
                    <a:cubicBezTo>
                      <a:pt x="799" y="256"/>
                      <a:pt x="641" y="263"/>
                      <a:pt x="506" y="263"/>
                    </a:cubicBezTo>
                    <a:cubicBezTo>
                      <a:pt x="185" y="263"/>
                      <a:pt x="1" y="227"/>
                      <a:pt x="1" y="227"/>
                    </a:cubicBezTo>
                    <a:lnTo>
                      <a:pt x="1" y="227"/>
                    </a:lnTo>
                    <a:cubicBezTo>
                      <a:pt x="1" y="227"/>
                      <a:pt x="48" y="453"/>
                      <a:pt x="96" y="834"/>
                    </a:cubicBezTo>
                    <a:cubicBezTo>
                      <a:pt x="144" y="1239"/>
                      <a:pt x="144" y="1882"/>
                      <a:pt x="144" y="1882"/>
                    </a:cubicBezTo>
                    <a:cubicBezTo>
                      <a:pt x="144" y="1882"/>
                      <a:pt x="624" y="2093"/>
                      <a:pt x="1067" y="2093"/>
                    </a:cubicBezTo>
                    <a:cubicBezTo>
                      <a:pt x="1117" y="2093"/>
                      <a:pt x="1167" y="2090"/>
                      <a:pt x="1215" y="2084"/>
                    </a:cubicBezTo>
                    <a:cubicBezTo>
                      <a:pt x="1692" y="2025"/>
                      <a:pt x="2108" y="1453"/>
                      <a:pt x="2084" y="1310"/>
                    </a:cubicBezTo>
                    <a:cubicBezTo>
                      <a:pt x="2061" y="1179"/>
                      <a:pt x="1906" y="1"/>
                      <a:pt x="1906"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4" name="Google Shape;556;p41"/>
              <p:cNvSpPr/>
              <p:nvPr/>
            </p:nvSpPr>
            <p:spPr>
              <a:xfrm>
                <a:off x="-3761800" y="-472850"/>
                <a:ext cx="47350" cy="16275"/>
              </a:xfrm>
              <a:custGeom>
                <a:avLst/>
                <a:gdLst/>
                <a:ahLst/>
                <a:cxnLst/>
                <a:rect l="l" t="t" r="r" b="b"/>
                <a:pathLst>
                  <a:path w="1894" h="651" extrusionOk="0">
                    <a:moveTo>
                      <a:pt x="1894" y="1"/>
                    </a:moveTo>
                    <a:lnTo>
                      <a:pt x="1894" y="1"/>
                    </a:lnTo>
                    <a:cubicBezTo>
                      <a:pt x="1894" y="1"/>
                      <a:pt x="1525" y="203"/>
                      <a:pt x="965" y="239"/>
                    </a:cubicBezTo>
                    <a:cubicBezTo>
                      <a:pt x="795" y="252"/>
                      <a:pt x="644" y="257"/>
                      <a:pt x="514" y="257"/>
                    </a:cubicBezTo>
                    <a:cubicBezTo>
                      <a:pt x="189" y="257"/>
                      <a:pt x="1" y="227"/>
                      <a:pt x="1" y="227"/>
                    </a:cubicBezTo>
                    <a:lnTo>
                      <a:pt x="1" y="227"/>
                    </a:lnTo>
                    <a:cubicBezTo>
                      <a:pt x="1" y="227"/>
                      <a:pt x="280" y="651"/>
                      <a:pt x="896" y="651"/>
                    </a:cubicBezTo>
                    <a:cubicBezTo>
                      <a:pt x="941" y="651"/>
                      <a:pt x="988" y="649"/>
                      <a:pt x="1037" y="644"/>
                    </a:cubicBezTo>
                    <a:cubicBezTo>
                      <a:pt x="1763" y="572"/>
                      <a:pt x="1894" y="1"/>
                      <a:pt x="1894"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5" name="Google Shape;557;p41"/>
              <p:cNvSpPr/>
              <p:nvPr/>
            </p:nvSpPr>
            <p:spPr>
              <a:xfrm>
                <a:off x="-3714175" y="-496950"/>
                <a:ext cx="47350" cy="57475"/>
              </a:xfrm>
              <a:custGeom>
                <a:avLst/>
                <a:gdLst/>
                <a:ahLst/>
                <a:cxnLst/>
                <a:rect l="l" t="t" r="r" b="b"/>
                <a:pathLst>
                  <a:path w="1894" h="2299" extrusionOk="0">
                    <a:moveTo>
                      <a:pt x="1465" y="0"/>
                    </a:moveTo>
                    <a:cubicBezTo>
                      <a:pt x="1465" y="0"/>
                      <a:pt x="1227" y="238"/>
                      <a:pt x="739" y="596"/>
                    </a:cubicBezTo>
                    <a:cubicBezTo>
                      <a:pt x="239" y="905"/>
                      <a:pt x="1" y="989"/>
                      <a:pt x="1" y="989"/>
                    </a:cubicBezTo>
                    <a:lnTo>
                      <a:pt x="156" y="2203"/>
                    </a:lnTo>
                    <a:lnTo>
                      <a:pt x="572" y="2203"/>
                    </a:lnTo>
                    <a:cubicBezTo>
                      <a:pt x="930" y="2203"/>
                      <a:pt x="1537" y="2298"/>
                      <a:pt x="1537" y="2298"/>
                    </a:cubicBezTo>
                    <a:cubicBezTo>
                      <a:pt x="1537" y="2298"/>
                      <a:pt x="1894" y="1441"/>
                      <a:pt x="1537" y="1119"/>
                    </a:cubicBezTo>
                    <a:cubicBezTo>
                      <a:pt x="1168" y="774"/>
                      <a:pt x="1465" y="0"/>
                      <a:pt x="1465"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6" name="Google Shape;558;p41"/>
              <p:cNvSpPr/>
              <p:nvPr/>
            </p:nvSpPr>
            <p:spPr>
              <a:xfrm>
                <a:off x="-3814775" y="-721850"/>
                <a:ext cx="196775" cy="290100"/>
              </a:xfrm>
              <a:custGeom>
                <a:avLst/>
                <a:gdLst/>
                <a:ahLst/>
                <a:cxnLst/>
                <a:rect l="l" t="t" r="r" b="b"/>
                <a:pathLst>
                  <a:path w="7871" h="11604" extrusionOk="0">
                    <a:moveTo>
                      <a:pt x="2186" y="0"/>
                    </a:moveTo>
                    <a:cubicBezTo>
                      <a:pt x="1522" y="0"/>
                      <a:pt x="744" y="285"/>
                      <a:pt x="1" y="1233"/>
                    </a:cubicBezTo>
                    <a:cubicBezTo>
                      <a:pt x="1" y="1233"/>
                      <a:pt x="443" y="857"/>
                      <a:pt x="950" y="857"/>
                    </a:cubicBezTo>
                    <a:cubicBezTo>
                      <a:pt x="1123" y="857"/>
                      <a:pt x="1304" y="901"/>
                      <a:pt x="1477" y="1019"/>
                    </a:cubicBezTo>
                    <a:cubicBezTo>
                      <a:pt x="2144" y="1483"/>
                      <a:pt x="2108" y="2543"/>
                      <a:pt x="3084" y="2996"/>
                    </a:cubicBezTo>
                    <a:cubicBezTo>
                      <a:pt x="4049" y="3460"/>
                      <a:pt x="5192" y="2960"/>
                      <a:pt x="5608" y="4055"/>
                    </a:cubicBezTo>
                    <a:cubicBezTo>
                      <a:pt x="6025" y="5162"/>
                      <a:pt x="4942" y="5484"/>
                      <a:pt x="5525" y="6591"/>
                    </a:cubicBezTo>
                    <a:cubicBezTo>
                      <a:pt x="6120" y="7687"/>
                      <a:pt x="6442" y="7389"/>
                      <a:pt x="5942" y="8246"/>
                    </a:cubicBezTo>
                    <a:cubicBezTo>
                      <a:pt x="5430" y="9092"/>
                      <a:pt x="4894" y="9711"/>
                      <a:pt x="5180" y="11223"/>
                    </a:cubicBezTo>
                    <a:lnTo>
                      <a:pt x="7740" y="11604"/>
                    </a:lnTo>
                    <a:lnTo>
                      <a:pt x="7871" y="5698"/>
                    </a:lnTo>
                    <a:lnTo>
                      <a:pt x="6561" y="2615"/>
                    </a:lnTo>
                    <a:lnTo>
                      <a:pt x="5465" y="1138"/>
                    </a:lnTo>
                    <a:lnTo>
                      <a:pt x="3894" y="638"/>
                    </a:lnTo>
                    <a:cubicBezTo>
                      <a:pt x="3915" y="638"/>
                      <a:pt x="3179" y="0"/>
                      <a:pt x="2186"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7" name="Google Shape;559;p41"/>
              <p:cNvSpPr/>
              <p:nvPr/>
            </p:nvSpPr>
            <p:spPr>
              <a:xfrm>
                <a:off x="-3826375" y="-701275"/>
                <a:ext cx="57750" cy="46600"/>
              </a:xfrm>
              <a:custGeom>
                <a:avLst/>
                <a:gdLst/>
                <a:ahLst/>
                <a:cxnLst/>
                <a:rect l="l" t="t" r="r" b="b"/>
                <a:pathLst>
                  <a:path w="2310" h="1864" extrusionOk="0">
                    <a:moveTo>
                      <a:pt x="1291" y="1"/>
                    </a:moveTo>
                    <a:cubicBezTo>
                      <a:pt x="791" y="1"/>
                      <a:pt x="433" y="365"/>
                      <a:pt x="369" y="482"/>
                    </a:cubicBezTo>
                    <a:cubicBezTo>
                      <a:pt x="298" y="613"/>
                      <a:pt x="84" y="887"/>
                      <a:pt x="60" y="1303"/>
                    </a:cubicBezTo>
                    <a:cubicBezTo>
                      <a:pt x="12" y="1720"/>
                      <a:pt x="0" y="1863"/>
                      <a:pt x="0" y="1863"/>
                    </a:cubicBezTo>
                    <a:cubicBezTo>
                      <a:pt x="0" y="1863"/>
                      <a:pt x="441" y="1327"/>
                      <a:pt x="1143" y="1006"/>
                    </a:cubicBezTo>
                    <a:cubicBezTo>
                      <a:pt x="1858" y="684"/>
                      <a:pt x="2310" y="589"/>
                      <a:pt x="2310" y="589"/>
                    </a:cubicBezTo>
                    <a:cubicBezTo>
                      <a:pt x="2310" y="589"/>
                      <a:pt x="2072" y="125"/>
                      <a:pt x="1477" y="18"/>
                    </a:cubicBezTo>
                    <a:cubicBezTo>
                      <a:pt x="1413" y="6"/>
                      <a:pt x="1351" y="1"/>
                      <a:pt x="1291"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8" name="Google Shape;560;p41"/>
              <p:cNvSpPr/>
              <p:nvPr/>
            </p:nvSpPr>
            <p:spPr>
              <a:xfrm>
                <a:off x="-3587950" y="-200200"/>
                <a:ext cx="158075" cy="364950"/>
              </a:xfrm>
              <a:custGeom>
                <a:avLst/>
                <a:gdLst/>
                <a:ahLst/>
                <a:cxnLst/>
                <a:rect l="l" t="t" r="r" b="b"/>
                <a:pathLst>
                  <a:path w="6323" h="14598" extrusionOk="0">
                    <a:moveTo>
                      <a:pt x="1786" y="1"/>
                    </a:moveTo>
                    <a:lnTo>
                      <a:pt x="0" y="1251"/>
                    </a:lnTo>
                    <a:lnTo>
                      <a:pt x="226" y="2442"/>
                    </a:lnTo>
                    <a:lnTo>
                      <a:pt x="3096" y="11990"/>
                    </a:lnTo>
                    <a:lnTo>
                      <a:pt x="4465" y="13764"/>
                    </a:lnTo>
                    <a:lnTo>
                      <a:pt x="6108" y="14598"/>
                    </a:lnTo>
                    <a:cubicBezTo>
                      <a:pt x="6108" y="14598"/>
                      <a:pt x="6322" y="10895"/>
                      <a:pt x="5822" y="10157"/>
                    </a:cubicBezTo>
                    <a:cubicBezTo>
                      <a:pt x="5322" y="9431"/>
                      <a:pt x="1786" y="1"/>
                      <a:pt x="1786" y="1"/>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9" name="Google Shape;561;p41"/>
              <p:cNvSpPr/>
              <p:nvPr/>
            </p:nvSpPr>
            <p:spPr>
              <a:xfrm>
                <a:off x="-3982350" y="-197800"/>
                <a:ext cx="148250" cy="229250"/>
              </a:xfrm>
              <a:custGeom>
                <a:avLst/>
                <a:gdLst/>
                <a:ahLst/>
                <a:cxnLst/>
                <a:rect l="l" t="t" r="r" b="b"/>
                <a:pathLst>
                  <a:path w="5930" h="9170" extrusionOk="0">
                    <a:moveTo>
                      <a:pt x="3286" y="0"/>
                    </a:moveTo>
                    <a:cubicBezTo>
                      <a:pt x="3286" y="0"/>
                      <a:pt x="0" y="6787"/>
                      <a:pt x="96" y="7918"/>
                    </a:cubicBezTo>
                    <a:cubicBezTo>
                      <a:pt x="152" y="8682"/>
                      <a:pt x="692" y="9169"/>
                      <a:pt x="1291" y="9169"/>
                    </a:cubicBezTo>
                    <a:cubicBezTo>
                      <a:pt x="1577" y="9169"/>
                      <a:pt x="1877" y="9058"/>
                      <a:pt x="2143" y="8811"/>
                    </a:cubicBezTo>
                    <a:cubicBezTo>
                      <a:pt x="2965" y="8049"/>
                      <a:pt x="5930" y="1584"/>
                      <a:pt x="5930" y="1584"/>
                    </a:cubicBezTo>
                    <a:lnTo>
                      <a:pt x="3286" y="0"/>
                    </a:ln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0" name="Google Shape;562;p41"/>
              <p:cNvSpPr/>
              <p:nvPr/>
            </p:nvSpPr>
            <p:spPr>
              <a:xfrm>
                <a:off x="-3961525" y="-134500"/>
                <a:ext cx="108975" cy="112625"/>
              </a:xfrm>
              <a:custGeom>
                <a:avLst/>
                <a:gdLst/>
                <a:ahLst/>
                <a:cxnLst/>
                <a:rect l="l" t="t" r="r" b="b"/>
                <a:pathLst>
                  <a:path w="4359" h="4505" extrusionOk="0">
                    <a:moveTo>
                      <a:pt x="3472" y="1"/>
                    </a:moveTo>
                    <a:cubicBezTo>
                      <a:pt x="3427" y="1"/>
                      <a:pt x="3385" y="9"/>
                      <a:pt x="3346" y="28"/>
                    </a:cubicBezTo>
                    <a:cubicBezTo>
                      <a:pt x="3287" y="64"/>
                      <a:pt x="3251" y="123"/>
                      <a:pt x="3204" y="183"/>
                    </a:cubicBezTo>
                    <a:cubicBezTo>
                      <a:pt x="2799" y="718"/>
                      <a:pt x="2382" y="1230"/>
                      <a:pt x="1965" y="1742"/>
                    </a:cubicBezTo>
                    <a:cubicBezTo>
                      <a:pt x="1668" y="2111"/>
                      <a:pt x="1358" y="2469"/>
                      <a:pt x="1001" y="2802"/>
                    </a:cubicBezTo>
                    <a:cubicBezTo>
                      <a:pt x="870" y="2921"/>
                      <a:pt x="715" y="3040"/>
                      <a:pt x="596" y="3171"/>
                    </a:cubicBezTo>
                    <a:cubicBezTo>
                      <a:pt x="453" y="3338"/>
                      <a:pt x="358" y="3540"/>
                      <a:pt x="251" y="3731"/>
                    </a:cubicBezTo>
                    <a:cubicBezTo>
                      <a:pt x="132" y="3969"/>
                      <a:pt x="1" y="4243"/>
                      <a:pt x="48" y="4505"/>
                    </a:cubicBezTo>
                    <a:cubicBezTo>
                      <a:pt x="465" y="4493"/>
                      <a:pt x="882" y="4362"/>
                      <a:pt x="1227" y="4136"/>
                    </a:cubicBezTo>
                    <a:cubicBezTo>
                      <a:pt x="1656" y="3850"/>
                      <a:pt x="1977" y="3433"/>
                      <a:pt x="2358" y="3064"/>
                    </a:cubicBezTo>
                    <a:cubicBezTo>
                      <a:pt x="2561" y="2862"/>
                      <a:pt x="2799" y="2659"/>
                      <a:pt x="3013" y="2457"/>
                    </a:cubicBezTo>
                    <a:cubicBezTo>
                      <a:pt x="3311" y="2159"/>
                      <a:pt x="3561" y="1838"/>
                      <a:pt x="3763" y="1492"/>
                    </a:cubicBezTo>
                    <a:cubicBezTo>
                      <a:pt x="3942" y="1207"/>
                      <a:pt x="4108" y="897"/>
                      <a:pt x="4227" y="576"/>
                    </a:cubicBezTo>
                    <a:cubicBezTo>
                      <a:pt x="4358" y="242"/>
                      <a:pt x="4025" y="195"/>
                      <a:pt x="3751" y="76"/>
                    </a:cubicBezTo>
                    <a:cubicBezTo>
                      <a:pt x="3663" y="35"/>
                      <a:pt x="3563" y="1"/>
                      <a:pt x="3472"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1" name="Google Shape;563;p41"/>
              <p:cNvSpPr/>
              <p:nvPr/>
            </p:nvSpPr>
            <p:spPr>
              <a:xfrm>
                <a:off x="-3949025" y="-400525"/>
                <a:ext cx="439975" cy="433425"/>
              </a:xfrm>
              <a:custGeom>
                <a:avLst/>
                <a:gdLst/>
                <a:ahLst/>
                <a:cxnLst/>
                <a:rect l="l" t="t" r="r" b="b"/>
                <a:pathLst>
                  <a:path w="17599" h="17337" extrusionOk="0">
                    <a:moveTo>
                      <a:pt x="10133" y="1"/>
                    </a:moveTo>
                    <a:cubicBezTo>
                      <a:pt x="10133" y="1"/>
                      <a:pt x="10835" y="2215"/>
                      <a:pt x="9061" y="2525"/>
                    </a:cubicBezTo>
                    <a:cubicBezTo>
                      <a:pt x="8956" y="2544"/>
                      <a:pt x="8857" y="2553"/>
                      <a:pt x="8763" y="2553"/>
                    </a:cubicBezTo>
                    <a:cubicBezTo>
                      <a:pt x="7379" y="2553"/>
                      <a:pt x="7264" y="620"/>
                      <a:pt x="7264" y="620"/>
                    </a:cubicBezTo>
                    <a:lnTo>
                      <a:pt x="7145" y="703"/>
                    </a:lnTo>
                    <a:lnTo>
                      <a:pt x="7109" y="715"/>
                    </a:lnTo>
                    <a:lnTo>
                      <a:pt x="6764" y="906"/>
                    </a:lnTo>
                    <a:lnTo>
                      <a:pt x="3894" y="2525"/>
                    </a:lnTo>
                    <a:cubicBezTo>
                      <a:pt x="3835" y="2561"/>
                      <a:pt x="3775" y="2608"/>
                      <a:pt x="3716" y="2656"/>
                    </a:cubicBezTo>
                    <a:cubicBezTo>
                      <a:pt x="3585" y="2751"/>
                      <a:pt x="3477" y="2894"/>
                      <a:pt x="3394" y="3037"/>
                    </a:cubicBezTo>
                    <a:lnTo>
                      <a:pt x="1430" y="6526"/>
                    </a:lnTo>
                    <a:lnTo>
                      <a:pt x="1" y="9050"/>
                    </a:lnTo>
                    <a:lnTo>
                      <a:pt x="1906" y="10014"/>
                    </a:lnTo>
                    <a:lnTo>
                      <a:pt x="3954" y="11062"/>
                    </a:lnTo>
                    <a:lnTo>
                      <a:pt x="4287" y="10728"/>
                    </a:lnTo>
                    <a:lnTo>
                      <a:pt x="5263" y="9740"/>
                    </a:lnTo>
                    <a:lnTo>
                      <a:pt x="5359" y="9645"/>
                    </a:lnTo>
                    <a:lnTo>
                      <a:pt x="5454" y="9943"/>
                    </a:lnTo>
                    <a:lnTo>
                      <a:pt x="5871" y="11193"/>
                    </a:lnTo>
                    <a:cubicBezTo>
                      <a:pt x="5930" y="11371"/>
                      <a:pt x="5918" y="11562"/>
                      <a:pt x="5811" y="11729"/>
                    </a:cubicBezTo>
                    <a:cubicBezTo>
                      <a:pt x="5728" y="11860"/>
                      <a:pt x="5609" y="12050"/>
                      <a:pt x="5430" y="12324"/>
                    </a:cubicBezTo>
                    <a:cubicBezTo>
                      <a:pt x="5251" y="12610"/>
                      <a:pt x="4990" y="12943"/>
                      <a:pt x="4680" y="13384"/>
                    </a:cubicBezTo>
                    <a:cubicBezTo>
                      <a:pt x="4561" y="13538"/>
                      <a:pt x="4442" y="13705"/>
                      <a:pt x="4311" y="13884"/>
                    </a:cubicBezTo>
                    <a:cubicBezTo>
                      <a:pt x="3727" y="14669"/>
                      <a:pt x="3346" y="15455"/>
                      <a:pt x="3096" y="16062"/>
                    </a:cubicBezTo>
                    <a:cubicBezTo>
                      <a:pt x="2775" y="16813"/>
                      <a:pt x="2692" y="17336"/>
                      <a:pt x="2692" y="17336"/>
                    </a:cubicBezTo>
                    <a:cubicBezTo>
                      <a:pt x="2692" y="17336"/>
                      <a:pt x="6740" y="15134"/>
                      <a:pt x="8835" y="13765"/>
                    </a:cubicBezTo>
                    <a:cubicBezTo>
                      <a:pt x="9073" y="13598"/>
                      <a:pt x="9359" y="13419"/>
                      <a:pt x="9657" y="13241"/>
                    </a:cubicBezTo>
                    <a:cubicBezTo>
                      <a:pt x="10609" y="12669"/>
                      <a:pt x="11740" y="12026"/>
                      <a:pt x="12717" y="11490"/>
                    </a:cubicBezTo>
                    <a:cubicBezTo>
                      <a:pt x="14026" y="10776"/>
                      <a:pt x="14669" y="10466"/>
                      <a:pt x="14669" y="10466"/>
                    </a:cubicBezTo>
                    <a:lnTo>
                      <a:pt x="14443" y="9276"/>
                    </a:lnTo>
                    <a:lnTo>
                      <a:pt x="14872" y="9038"/>
                    </a:lnTo>
                    <a:lnTo>
                      <a:pt x="16205" y="8038"/>
                    </a:lnTo>
                    <a:lnTo>
                      <a:pt x="17598" y="6871"/>
                    </a:lnTo>
                    <a:cubicBezTo>
                      <a:pt x="17598" y="6871"/>
                      <a:pt x="16610" y="5549"/>
                      <a:pt x="15979" y="4668"/>
                    </a:cubicBezTo>
                    <a:cubicBezTo>
                      <a:pt x="15788" y="4394"/>
                      <a:pt x="15622" y="4156"/>
                      <a:pt x="15550" y="4013"/>
                    </a:cubicBezTo>
                    <a:cubicBezTo>
                      <a:pt x="15372" y="3692"/>
                      <a:pt x="14705" y="2799"/>
                      <a:pt x="14145" y="2085"/>
                    </a:cubicBezTo>
                    <a:cubicBezTo>
                      <a:pt x="13943" y="1799"/>
                      <a:pt x="13729" y="1549"/>
                      <a:pt x="13598" y="1370"/>
                    </a:cubicBezTo>
                    <a:cubicBezTo>
                      <a:pt x="13467" y="1203"/>
                      <a:pt x="13276" y="1072"/>
                      <a:pt x="13062" y="1013"/>
                    </a:cubicBezTo>
                    <a:lnTo>
                      <a:pt x="11038" y="322"/>
                    </a:lnTo>
                    <a:lnTo>
                      <a:pt x="10312" y="72"/>
                    </a:lnTo>
                    <a:lnTo>
                      <a:pt x="10276" y="60"/>
                    </a:lnTo>
                    <a:lnTo>
                      <a:pt x="10133" y="1"/>
                    </a:ln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2" name="Google Shape;564;p41"/>
              <p:cNvSpPr/>
              <p:nvPr/>
            </p:nvSpPr>
            <p:spPr>
              <a:xfrm>
                <a:off x="-3632750" y="-314625"/>
                <a:ext cx="63850" cy="146325"/>
              </a:xfrm>
              <a:custGeom>
                <a:avLst/>
                <a:gdLst/>
                <a:ahLst/>
                <a:cxnLst/>
                <a:rect l="l" t="t" r="r" b="b"/>
                <a:pathLst>
                  <a:path w="2554" h="5853" extrusionOk="0">
                    <a:moveTo>
                      <a:pt x="64" y="0"/>
                    </a:moveTo>
                    <a:cubicBezTo>
                      <a:pt x="28" y="0"/>
                      <a:pt x="0" y="42"/>
                      <a:pt x="18" y="77"/>
                    </a:cubicBezTo>
                    <a:cubicBezTo>
                      <a:pt x="363" y="601"/>
                      <a:pt x="1185" y="2030"/>
                      <a:pt x="1316" y="2459"/>
                    </a:cubicBezTo>
                    <a:cubicBezTo>
                      <a:pt x="1494" y="3006"/>
                      <a:pt x="1352" y="4721"/>
                      <a:pt x="1352" y="4899"/>
                    </a:cubicBezTo>
                    <a:lnTo>
                      <a:pt x="1352" y="4923"/>
                    </a:lnTo>
                    <a:lnTo>
                      <a:pt x="1804" y="5852"/>
                    </a:lnTo>
                    <a:cubicBezTo>
                      <a:pt x="1805" y="5852"/>
                      <a:pt x="1806" y="5853"/>
                      <a:pt x="1807" y="5853"/>
                    </a:cubicBezTo>
                    <a:cubicBezTo>
                      <a:pt x="1863" y="5853"/>
                      <a:pt x="2554" y="5399"/>
                      <a:pt x="2542" y="5387"/>
                    </a:cubicBezTo>
                    <a:cubicBezTo>
                      <a:pt x="2506" y="5268"/>
                      <a:pt x="1899" y="4447"/>
                      <a:pt x="1828" y="3697"/>
                    </a:cubicBezTo>
                    <a:cubicBezTo>
                      <a:pt x="1685" y="2399"/>
                      <a:pt x="1078" y="982"/>
                      <a:pt x="101" y="18"/>
                    </a:cubicBezTo>
                    <a:cubicBezTo>
                      <a:pt x="89" y="5"/>
                      <a:pt x="76" y="0"/>
                      <a:pt x="64"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3" name="Google Shape;565;p41"/>
              <p:cNvSpPr/>
              <p:nvPr/>
            </p:nvSpPr>
            <p:spPr>
              <a:xfrm>
                <a:off x="-3859125" y="-333250"/>
                <a:ext cx="43775" cy="172975"/>
              </a:xfrm>
              <a:custGeom>
                <a:avLst/>
                <a:gdLst/>
                <a:ahLst/>
                <a:cxnLst/>
                <a:rect l="l" t="t" r="r" b="b"/>
                <a:pathLst>
                  <a:path w="1751" h="6919" fill="none" extrusionOk="0">
                    <a:moveTo>
                      <a:pt x="0" y="1"/>
                    </a:moveTo>
                    <a:cubicBezTo>
                      <a:pt x="0" y="1"/>
                      <a:pt x="1013" y="1906"/>
                      <a:pt x="1370" y="4001"/>
                    </a:cubicBezTo>
                    <a:cubicBezTo>
                      <a:pt x="1727" y="6109"/>
                      <a:pt x="1751" y="6918"/>
                      <a:pt x="1751" y="6918"/>
                    </a:cubicBezTo>
                  </a:path>
                </a:pathLst>
              </a:custGeom>
              <a:noFill/>
              <a:ln w="20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4" name="Google Shape;566;p41"/>
              <p:cNvSpPr/>
              <p:nvPr/>
            </p:nvSpPr>
            <p:spPr>
              <a:xfrm>
                <a:off x="-3843950" y="-245425"/>
                <a:ext cx="28300" cy="112825"/>
              </a:xfrm>
              <a:custGeom>
                <a:avLst/>
                <a:gdLst/>
                <a:ahLst/>
                <a:cxnLst/>
                <a:rect l="l" t="t" r="r" b="b"/>
                <a:pathLst>
                  <a:path w="1132" h="4513" extrusionOk="0">
                    <a:moveTo>
                      <a:pt x="536" y="0"/>
                    </a:moveTo>
                    <a:cubicBezTo>
                      <a:pt x="477" y="393"/>
                      <a:pt x="417" y="738"/>
                      <a:pt x="310" y="1107"/>
                    </a:cubicBezTo>
                    <a:cubicBezTo>
                      <a:pt x="215" y="1465"/>
                      <a:pt x="108" y="1810"/>
                      <a:pt x="108" y="2179"/>
                    </a:cubicBezTo>
                    <a:cubicBezTo>
                      <a:pt x="120" y="2524"/>
                      <a:pt x="227" y="2846"/>
                      <a:pt x="215" y="3167"/>
                    </a:cubicBezTo>
                    <a:cubicBezTo>
                      <a:pt x="191" y="3596"/>
                      <a:pt x="1" y="3989"/>
                      <a:pt x="48" y="4405"/>
                    </a:cubicBezTo>
                    <a:cubicBezTo>
                      <a:pt x="48" y="4441"/>
                      <a:pt x="60" y="4489"/>
                      <a:pt x="84" y="4513"/>
                    </a:cubicBezTo>
                    <a:lnTo>
                      <a:pt x="1060" y="3512"/>
                    </a:lnTo>
                    <a:cubicBezTo>
                      <a:pt x="1132" y="3024"/>
                      <a:pt x="1048" y="2488"/>
                      <a:pt x="941" y="2000"/>
                    </a:cubicBezTo>
                    <a:cubicBezTo>
                      <a:pt x="882" y="1631"/>
                      <a:pt x="810" y="1274"/>
                      <a:pt x="751" y="893"/>
                    </a:cubicBezTo>
                    <a:cubicBezTo>
                      <a:pt x="703" y="679"/>
                      <a:pt x="703" y="167"/>
                      <a:pt x="536"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5" name="Google Shape;567;p41"/>
              <p:cNvSpPr/>
              <p:nvPr/>
            </p:nvSpPr>
            <p:spPr>
              <a:xfrm>
                <a:off x="-3945150" y="-182925"/>
                <a:ext cx="102125" cy="53600"/>
              </a:xfrm>
              <a:custGeom>
                <a:avLst/>
                <a:gdLst/>
                <a:ahLst/>
                <a:cxnLst/>
                <a:rect l="l" t="t" r="r" b="b"/>
                <a:pathLst>
                  <a:path w="4085" h="2144" fill="none" extrusionOk="0">
                    <a:moveTo>
                      <a:pt x="1" y="0"/>
                    </a:moveTo>
                    <a:cubicBezTo>
                      <a:pt x="1" y="0"/>
                      <a:pt x="3168" y="1489"/>
                      <a:pt x="4084" y="2143"/>
                    </a:cubicBezTo>
                  </a:path>
                </a:pathLst>
              </a:custGeom>
              <a:noFill/>
              <a:ln w="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6" name="Google Shape;568;p41"/>
              <p:cNvSpPr/>
              <p:nvPr/>
            </p:nvSpPr>
            <p:spPr>
              <a:xfrm>
                <a:off x="-3771625" y="-400225"/>
                <a:ext cx="88725" cy="68200"/>
              </a:xfrm>
              <a:custGeom>
                <a:avLst/>
                <a:gdLst/>
                <a:ahLst/>
                <a:cxnLst/>
                <a:rect l="l" t="t" r="r" b="b"/>
                <a:pathLst>
                  <a:path w="3549" h="2728" extrusionOk="0">
                    <a:moveTo>
                      <a:pt x="3192" y="1"/>
                    </a:moveTo>
                    <a:cubicBezTo>
                      <a:pt x="3239" y="179"/>
                      <a:pt x="3537" y="1406"/>
                      <a:pt x="3037" y="2132"/>
                    </a:cubicBezTo>
                    <a:cubicBezTo>
                      <a:pt x="2799" y="2454"/>
                      <a:pt x="2442" y="2656"/>
                      <a:pt x="1930" y="2680"/>
                    </a:cubicBezTo>
                    <a:cubicBezTo>
                      <a:pt x="1863" y="2685"/>
                      <a:pt x="1798" y="2688"/>
                      <a:pt x="1734" y="2688"/>
                    </a:cubicBezTo>
                    <a:cubicBezTo>
                      <a:pt x="1262" y="2688"/>
                      <a:pt x="869" y="2536"/>
                      <a:pt x="596" y="2263"/>
                    </a:cubicBezTo>
                    <a:cubicBezTo>
                      <a:pt x="1" y="1668"/>
                      <a:pt x="60" y="656"/>
                      <a:pt x="60" y="644"/>
                    </a:cubicBezTo>
                    <a:lnTo>
                      <a:pt x="60" y="644"/>
                    </a:lnTo>
                    <a:lnTo>
                      <a:pt x="25" y="656"/>
                    </a:lnTo>
                    <a:cubicBezTo>
                      <a:pt x="25" y="810"/>
                      <a:pt x="13" y="1727"/>
                      <a:pt x="572" y="2299"/>
                    </a:cubicBezTo>
                    <a:cubicBezTo>
                      <a:pt x="858" y="2573"/>
                      <a:pt x="1263" y="2727"/>
                      <a:pt x="1751" y="2727"/>
                    </a:cubicBezTo>
                    <a:lnTo>
                      <a:pt x="1930" y="2727"/>
                    </a:lnTo>
                    <a:cubicBezTo>
                      <a:pt x="2442" y="2692"/>
                      <a:pt x="2823" y="2501"/>
                      <a:pt x="3061" y="2156"/>
                    </a:cubicBezTo>
                    <a:cubicBezTo>
                      <a:pt x="3549" y="1453"/>
                      <a:pt x="3299" y="275"/>
                      <a:pt x="3228" y="13"/>
                    </a:cubicBezTo>
                    <a:lnTo>
                      <a:pt x="31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7" name="Google Shape;569;p41"/>
              <p:cNvSpPr/>
              <p:nvPr/>
            </p:nvSpPr>
            <p:spPr>
              <a:xfrm>
                <a:off x="-3616525" y="-369550"/>
                <a:ext cx="3000" cy="78000"/>
              </a:xfrm>
              <a:custGeom>
                <a:avLst/>
                <a:gdLst/>
                <a:ahLst/>
                <a:cxnLst/>
                <a:rect l="l" t="t" r="r" b="b"/>
                <a:pathLst>
                  <a:path w="120" h="3120" fill="none" extrusionOk="0">
                    <a:moveTo>
                      <a:pt x="0" y="0"/>
                    </a:moveTo>
                    <a:cubicBezTo>
                      <a:pt x="0" y="0"/>
                      <a:pt x="119" y="2036"/>
                      <a:pt x="60" y="3120"/>
                    </a:cubicBezTo>
                  </a:path>
                </a:pathLst>
              </a:custGeom>
              <a:noFill/>
              <a:ln w="20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8" name="Google Shape;570;p41"/>
              <p:cNvSpPr/>
              <p:nvPr/>
            </p:nvSpPr>
            <p:spPr>
              <a:xfrm>
                <a:off x="-3628750" y="-314200"/>
                <a:ext cx="47075" cy="174150"/>
              </a:xfrm>
              <a:custGeom>
                <a:avLst/>
                <a:gdLst/>
                <a:ahLst/>
                <a:cxnLst/>
                <a:rect l="l" t="t" r="r" b="b"/>
                <a:pathLst>
                  <a:path w="1883" h="6966" extrusionOk="0">
                    <a:moveTo>
                      <a:pt x="37" y="1"/>
                    </a:moveTo>
                    <a:cubicBezTo>
                      <a:pt x="1" y="25"/>
                      <a:pt x="13" y="25"/>
                      <a:pt x="13" y="48"/>
                    </a:cubicBezTo>
                    <a:cubicBezTo>
                      <a:pt x="123" y="206"/>
                      <a:pt x="231" y="365"/>
                      <a:pt x="336" y="526"/>
                    </a:cubicBezTo>
                    <a:lnTo>
                      <a:pt x="336" y="526"/>
                    </a:lnTo>
                    <a:lnTo>
                      <a:pt x="37" y="13"/>
                    </a:lnTo>
                    <a:lnTo>
                      <a:pt x="37" y="1"/>
                    </a:lnTo>
                    <a:close/>
                    <a:moveTo>
                      <a:pt x="336" y="526"/>
                    </a:moveTo>
                    <a:lnTo>
                      <a:pt x="370" y="584"/>
                    </a:lnTo>
                    <a:cubicBezTo>
                      <a:pt x="477" y="775"/>
                      <a:pt x="596" y="953"/>
                      <a:pt x="691" y="1144"/>
                    </a:cubicBezTo>
                    <a:lnTo>
                      <a:pt x="1013" y="1727"/>
                    </a:lnTo>
                    <a:cubicBezTo>
                      <a:pt x="1049" y="1834"/>
                      <a:pt x="1096" y="1918"/>
                      <a:pt x="1144" y="2025"/>
                    </a:cubicBezTo>
                    <a:cubicBezTo>
                      <a:pt x="1192" y="2120"/>
                      <a:pt x="1227" y="2215"/>
                      <a:pt x="1263" y="2322"/>
                    </a:cubicBezTo>
                    <a:cubicBezTo>
                      <a:pt x="1311" y="2430"/>
                      <a:pt x="1323" y="2537"/>
                      <a:pt x="1334" y="2632"/>
                    </a:cubicBezTo>
                    <a:cubicBezTo>
                      <a:pt x="1334" y="2739"/>
                      <a:pt x="1346" y="2858"/>
                      <a:pt x="1346" y="2965"/>
                    </a:cubicBezTo>
                    <a:cubicBezTo>
                      <a:pt x="1370" y="3192"/>
                      <a:pt x="1370" y="3394"/>
                      <a:pt x="1370" y="3620"/>
                    </a:cubicBezTo>
                    <a:cubicBezTo>
                      <a:pt x="1370" y="4049"/>
                      <a:pt x="1334" y="4477"/>
                      <a:pt x="1263" y="4906"/>
                    </a:cubicBezTo>
                    <a:lnTo>
                      <a:pt x="1263" y="4942"/>
                    </a:lnTo>
                    <a:lnTo>
                      <a:pt x="1465" y="5430"/>
                    </a:lnTo>
                    <a:lnTo>
                      <a:pt x="1525" y="5549"/>
                    </a:lnTo>
                    <a:lnTo>
                      <a:pt x="1549" y="5585"/>
                    </a:lnTo>
                    <a:lnTo>
                      <a:pt x="1549" y="5597"/>
                    </a:lnTo>
                    <a:lnTo>
                      <a:pt x="1549" y="5609"/>
                    </a:lnTo>
                    <a:lnTo>
                      <a:pt x="1561" y="5668"/>
                    </a:lnTo>
                    <a:lnTo>
                      <a:pt x="1573" y="5704"/>
                    </a:lnTo>
                    <a:lnTo>
                      <a:pt x="1573" y="5728"/>
                    </a:lnTo>
                    <a:lnTo>
                      <a:pt x="1584" y="5787"/>
                    </a:lnTo>
                    <a:lnTo>
                      <a:pt x="1620" y="5918"/>
                    </a:lnTo>
                    <a:cubicBezTo>
                      <a:pt x="1692" y="6263"/>
                      <a:pt x="1787" y="6621"/>
                      <a:pt x="1882" y="6966"/>
                    </a:cubicBezTo>
                    <a:cubicBezTo>
                      <a:pt x="1823" y="6609"/>
                      <a:pt x="1751" y="6263"/>
                      <a:pt x="1680" y="5906"/>
                    </a:cubicBezTo>
                    <a:lnTo>
                      <a:pt x="1644" y="5775"/>
                    </a:lnTo>
                    <a:lnTo>
                      <a:pt x="1632" y="5716"/>
                    </a:lnTo>
                    <a:cubicBezTo>
                      <a:pt x="1620" y="5716"/>
                      <a:pt x="1620" y="5704"/>
                      <a:pt x="1620" y="5680"/>
                    </a:cubicBezTo>
                    <a:lnTo>
                      <a:pt x="1608" y="5656"/>
                    </a:lnTo>
                    <a:lnTo>
                      <a:pt x="1584" y="5597"/>
                    </a:lnTo>
                    <a:lnTo>
                      <a:pt x="1584" y="5585"/>
                    </a:lnTo>
                    <a:lnTo>
                      <a:pt x="1573" y="5561"/>
                    </a:lnTo>
                    <a:lnTo>
                      <a:pt x="1561" y="5537"/>
                    </a:lnTo>
                    <a:lnTo>
                      <a:pt x="1501" y="5418"/>
                    </a:lnTo>
                    <a:lnTo>
                      <a:pt x="1290" y="4937"/>
                    </a:lnTo>
                    <a:lnTo>
                      <a:pt x="1290" y="4937"/>
                    </a:lnTo>
                    <a:cubicBezTo>
                      <a:pt x="1371" y="4514"/>
                      <a:pt x="1394" y="4091"/>
                      <a:pt x="1406" y="3644"/>
                    </a:cubicBezTo>
                    <a:cubicBezTo>
                      <a:pt x="1406" y="3442"/>
                      <a:pt x="1406" y="3215"/>
                      <a:pt x="1394" y="2989"/>
                    </a:cubicBezTo>
                    <a:cubicBezTo>
                      <a:pt x="1394" y="2882"/>
                      <a:pt x="1394" y="2763"/>
                      <a:pt x="1382" y="2668"/>
                    </a:cubicBezTo>
                    <a:cubicBezTo>
                      <a:pt x="1370" y="2561"/>
                      <a:pt x="1334" y="2442"/>
                      <a:pt x="1311" y="2334"/>
                    </a:cubicBezTo>
                    <a:cubicBezTo>
                      <a:pt x="1275" y="2227"/>
                      <a:pt x="1227" y="2132"/>
                      <a:pt x="1192" y="2025"/>
                    </a:cubicBezTo>
                    <a:cubicBezTo>
                      <a:pt x="1144" y="1918"/>
                      <a:pt x="1084" y="1834"/>
                      <a:pt x="1037" y="1727"/>
                    </a:cubicBezTo>
                    <a:lnTo>
                      <a:pt x="727" y="1144"/>
                    </a:lnTo>
                    <a:cubicBezTo>
                      <a:pt x="601" y="937"/>
                      <a:pt x="470" y="730"/>
                      <a:pt x="336" y="5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9" name="Google Shape;571;p41"/>
              <p:cNvSpPr/>
              <p:nvPr/>
            </p:nvSpPr>
            <p:spPr>
              <a:xfrm>
                <a:off x="-3801975" y="-136875"/>
                <a:ext cx="47650" cy="20675"/>
              </a:xfrm>
              <a:custGeom>
                <a:avLst/>
                <a:gdLst/>
                <a:ahLst/>
                <a:cxnLst/>
                <a:rect l="l" t="t" r="r" b="b"/>
                <a:pathLst>
                  <a:path w="1906" h="827" extrusionOk="0">
                    <a:moveTo>
                      <a:pt x="1681" y="1"/>
                    </a:moveTo>
                    <a:cubicBezTo>
                      <a:pt x="1630" y="1"/>
                      <a:pt x="1573" y="20"/>
                      <a:pt x="1524" y="40"/>
                    </a:cubicBezTo>
                    <a:cubicBezTo>
                      <a:pt x="1048" y="182"/>
                      <a:pt x="322" y="409"/>
                      <a:pt x="0" y="825"/>
                    </a:cubicBezTo>
                    <a:cubicBezTo>
                      <a:pt x="24" y="826"/>
                      <a:pt x="48" y="827"/>
                      <a:pt x="71" y="827"/>
                    </a:cubicBezTo>
                    <a:cubicBezTo>
                      <a:pt x="582" y="827"/>
                      <a:pt x="1200" y="590"/>
                      <a:pt x="1655" y="397"/>
                    </a:cubicBezTo>
                    <a:cubicBezTo>
                      <a:pt x="1727" y="361"/>
                      <a:pt x="1786" y="337"/>
                      <a:pt x="1834" y="290"/>
                    </a:cubicBezTo>
                    <a:cubicBezTo>
                      <a:pt x="1882" y="242"/>
                      <a:pt x="1905" y="171"/>
                      <a:pt x="1882" y="111"/>
                    </a:cubicBezTo>
                    <a:cubicBezTo>
                      <a:pt x="1858" y="51"/>
                      <a:pt x="1786" y="4"/>
                      <a:pt x="1715" y="4"/>
                    </a:cubicBezTo>
                    <a:cubicBezTo>
                      <a:pt x="1704" y="2"/>
                      <a:pt x="1693" y="1"/>
                      <a:pt x="1681"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0" name="Google Shape;572;p41"/>
              <p:cNvSpPr/>
              <p:nvPr/>
            </p:nvSpPr>
            <p:spPr>
              <a:xfrm>
                <a:off x="-3802275" y="-113875"/>
                <a:ext cx="49725" cy="11050"/>
              </a:xfrm>
              <a:custGeom>
                <a:avLst/>
                <a:gdLst/>
                <a:ahLst/>
                <a:cxnLst/>
                <a:rect l="l" t="t" r="r" b="b"/>
                <a:pathLst>
                  <a:path w="1989" h="442" extrusionOk="0">
                    <a:moveTo>
                      <a:pt x="594" y="1"/>
                    </a:moveTo>
                    <a:cubicBezTo>
                      <a:pt x="301" y="1"/>
                      <a:pt x="24" y="24"/>
                      <a:pt x="1" y="120"/>
                    </a:cubicBezTo>
                    <a:cubicBezTo>
                      <a:pt x="143" y="215"/>
                      <a:pt x="322" y="274"/>
                      <a:pt x="477" y="322"/>
                    </a:cubicBezTo>
                    <a:cubicBezTo>
                      <a:pt x="822" y="417"/>
                      <a:pt x="1179" y="429"/>
                      <a:pt x="1525" y="441"/>
                    </a:cubicBezTo>
                    <a:cubicBezTo>
                      <a:pt x="1691" y="441"/>
                      <a:pt x="1882" y="429"/>
                      <a:pt x="1965" y="286"/>
                    </a:cubicBezTo>
                    <a:cubicBezTo>
                      <a:pt x="1965" y="274"/>
                      <a:pt x="1989" y="251"/>
                      <a:pt x="1989" y="239"/>
                    </a:cubicBezTo>
                    <a:cubicBezTo>
                      <a:pt x="1989" y="191"/>
                      <a:pt x="1953" y="155"/>
                      <a:pt x="1906" y="143"/>
                    </a:cubicBezTo>
                    <a:cubicBezTo>
                      <a:pt x="1715" y="36"/>
                      <a:pt x="1489" y="24"/>
                      <a:pt x="1286" y="24"/>
                    </a:cubicBezTo>
                    <a:cubicBezTo>
                      <a:pt x="1197" y="24"/>
                      <a:pt x="888" y="1"/>
                      <a:pt x="594"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1" name="Google Shape;573;p41"/>
              <p:cNvSpPr/>
              <p:nvPr/>
            </p:nvSpPr>
            <p:spPr>
              <a:xfrm>
                <a:off x="-3836200" y="-233225"/>
                <a:ext cx="248850" cy="17275"/>
              </a:xfrm>
              <a:custGeom>
                <a:avLst/>
                <a:gdLst/>
                <a:ahLst/>
                <a:cxnLst/>
                <a:rect l="l" t="t" r="r" b="b"/>
                <a:pathLst>
                  <a:path w="9954" h="691" extrusionOk="0">
                    <a:moveTo>
                      <a:pt x="9728" y="0"/>
                    </a:moveTo>
                    <a:lnTo>
                      <a:pt x="215" y="262"/>
                    </a:lnTo>
                    <a:cubicBezTo>
                      <a:pt x="96" y="274"/>
                      <a:pt x="0" y="357"/>
                      <a:pt x="0" y="476"/>
                    </a:cubicBezTo>
                    <a:cubicBezTo>
                      <a:pt x="24" y="596"/>
                      <a:pt x="107" y="691"/>
                      <a:pt x="226" y="691"/>
                    </a:cubicBezTo>
                    <a:lnTo>
                      <a:pt x="9740" y="441"/>
                    </a:lnTo>
                    <a:cubicBezTo>
                      <a:pt x="9859" y="441"/>
                      <a:pt x="9942" y="345"/>
                      <a:pt x="9954" y="215"/>
                    </a:cubicBezTo>
                    <a:cubicBezTo>
                      <a:pt x="9930" y="95"/>
                      <a:pt x="9847" y="0"/>
                      <a:pt x="97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2" name="Google Shape;574;p41"/>
              <p:cNvSpPr/>
              <p:nvPr/>
            </p:nvSpPr>
            <p:spPr>
              <a:xfrm>
                <a:off x="-3743925" y="-443075"/>
                <a:ext cx="25" cy="25"/>
              </a:xfrm>
              <a:custGeom>
                <a:avLst/>
                <a:gdLst/>
                <a:ahLst/>
                <a:cxnLst/>
                <a:rect l="l" t="t" r="r" b="b"/>
                <a:pathLst>
                  <a:path w="1" h="1" fill="none" extrusionOk="0">
                    <a:moveTo>
                      <a:pt x="0" y="0"/>
                    </a:moveTo>
                    <a:close/>
                  </a:path>
                </a:pathLst>
              </a:custGeom>
              <a:noFill/>
              <a:ln w="600" cap="rnd" cmpd="sng">
                <a:solidFill>
                  <a:srgbClr val="1A1B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3" name="Google Shape;575;p41"/>
              <p:cNvSpPr/>
              <p:nvPr/>
            </p:nvSpPr>
            <p:spPr>
              <a:xfrm>
                <a:off x="-3715950" y="-223550"/>
                <a:ext cx="60350" cy="23675"/>
              </a:xfrm>
              <a:custGeom>
                <a:avLst/>
                <a:gdLst/>
                <a:ahLst/>
                <a:cxnLst/>
                <a:rect l="l" t="t" r="r" b="b"/>
                <a:pathLst>
                  <a:path w="2414" h="947" extrusionOk="0">
                    <a:moveTo>
                      <a:pt x="2028" y="0"/>
                    </a:moveTo>
                    <a:cubicBezTo>
                      <a:pt x="1847" y="0"/>
                      <a:pt x="1585" y="43"/>
                      <a:pt x="1239" y="161"/>
                    </a:cubicBezTo>
                    <a:cubicBezTo>
                      <a:pt x="298" y="482"/>
                      <a:pt x="0" y="542"/>
                      <a:pt x="0" y="542"/>
                    </a:cubicBezTo>
                    <a:lnTo>
                      <a:pt x="0" y="947"/>
                    </a:lnTo>
                    <a:lnTo>
                      <a:pt x="2263" y="209"/>
                    </a:lnTo>
                    <a:cubicBezTo>
                      <a:pt x="2413" y="126"/>
                      <a:pt x="2340" y="0"/>
                      <a:pt x="2028" y="0"/>
                    </a:cubicBezTo>
                    <a:close/>
                  </a:path>
                </a:pathLst>
              </a:custGeom>
              <a:solidFill>
                <a:srgbClr val="F09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4" name="Google Shape;576;p41"/>
              <p:cNvSpPr/>
              <p:nvPr/>
            </p:nvSpPr>
            <p:spPr>
              <a:xfrm>
                <a:off x="-3993375" y="-230550"/>
                <a:ext cx="341150" cy="284275"/>
              </a:xfrm>
              <a:custGeom>
                <a:avLst/>
                <a:gdLst/>
                <a:ahLst/>
                <a:cxnLst/>
                <a:rect l="l" t="t" r="r" b="b"/>
                <a:pathLst>
                  <a:path w="13646" h="11371" extrusionOk="0">
                    <a:moveTo>
                      <a:pt x="10871" y="1322"/>
                    </a:moveTo>
                    <a:cubicBezTo>
                      <a:pt x="10371" y="1524"/>
                      <a:pt x="9942" y="1703"/>
                      <a:pt x="9728" y="1762"/>
                    </a:cubicBezTo>
                    <a:cubicBezTo>
                      <a:pt x="9347" y="1893"/>
                      <a:pt x="8930" y="2096"/>
                      <a:pt x="8573" y="2417"/>
                    </a:cubicBezTo>
                    <a:cubicBezTo>
                      <a:pt x="8299" y="2632"/>
                      <a:pt x="8073" y="2905"/>
                      <a:pt x="7895" y="3215"/>
                    </a:cubicBezTo>
                    <a:cubicBezTo>
                      <a:pt x="7811" y="3429"/>
                      <a:pt x="7656" y="3691"/>
                      <a:pt x="7466" y="4048"/>
                    </a:cubicBezTo>
                    <a:cubicBezTo>
                      <a:pt x="6799" y="5275"/>
                      <a:pt x="3954" y="11371"/>
                      <a:pt x="1941" y="10811"/>
                    </a:cubicBezTo>
                    <a:cubicBezTo>
                      <a:pt x="1" y="10275"/>
                      <a:pt x="798" y="8620"/>
                      <a:pt x="798" y="8620"/>
                    </a:cubicBezTo>
                    <a:cubicBezTo>
                      <a:pt x="798" y="8620"/>
                      <a:pt x="5632" y="3906"/>
                      <a:pt x="7085" y="2667"/>
                    </a:cubicBezTo>
                    <a:lnTo>
                      <a:pt x="7097" y="2632"/>
                    </a:lnTo>
                    <a:cubicBezTo>
                      <a:pt x="7097" y="2632"/>
                      <a:pt x="7752" y="2084"/>
                      <a:pt x="8037" y="1798"/>
                    </a:cubicBezTo>
                    <a:cubicBezTo>
                      <a:pt x="8192" y="1643"/>
                      <a:pt x="8121" y="1239"/>
                      <a:pt x="8311" y="941"/>
                    </a:cubicBezTo>
                    <a:cubicBezTo>
                      <a:pt x="8418" y="786"/>
                      <a:pt x="8585" y="667"/>
                      <a:pt x="8883" y="608"/>
                    </a:cubicBezTo>
                    <a:cubicBezTo>
                      <a:pt x="9621" y="465"/>
                      <a:pt x="10693" y="155"/>
                      <a:pt x="11264" y="48"/>
                    </a:cubicBezTo>
                    <a:lnTo>
                      <a:pt x="11264" y="48"/>
                    </a:lnTo>
                    <a:cubicBezTo>
                      <a:pt x="11466" y="0"/>
                      <a:pt x="11621" y="0"/>
                      <a:pt x="11633" y="48"/>
                    </a:cubicBezTo>
                    <a:cubicBezTo>
                      <a:pt x="11740" y="286"/>
                      <a:pt x="10978" y="596"/>
                      <a:pt x="10919" y="631"/>
                    </a:cubicBezTo>
                    <a:cubicBezTo>
                      <a:pt x="11038" y="596"/>
                      <a:pt x="13181" y="12"/>
                      <a:pt x="13455" y="108"/>
                    </a:cubicBezTo>
                    <a:cubicBezTo>
                      <a:pt x="13645" y="179"/>
                      <a:pt x="12062" y="846"/>
                      <a:pt x="10871" y="1322"/>
                    </a:cubicBezTo>
                    <a:close/>
                  </a:path>
                </a:pathLst>
              </a:custGeom>
              <a:solidFill>
                <a:srgbClr val="FD8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5" name="Google Shape;577;p41"/>
              <p:cNvSpPr/>
              <p:nvPr/>
            </p:nvSpPr>
            <p:spPr>
              <a:xfrm>
                <a:off x="-3993375" y="-230250"/>
                <a:ext cx="341150" cy="270900"/>
              </a:xfrm>
              <a:custGeom>
                <a:avLst/>
                <a:gdLst/>
                <a:ahLst/>
                <a:cxnLst/>
                <a:rect l="l" t="t" r="r" b="b"/>
                <a:pathLst>
                  <a:path w="13646" h="10836" extrusionOk="0">
                    <a:moveTo>
                      <a:pt x="11520" y="0"/>
                    </a:moveTo>
                    <a:cubicBezTo>
                      <a:pt x="11455" y="0"/>
                      <a:pt x="11365" y="12"/>
                      <a:pt x="11264" y="36"/>
                    </a:cubicBezTo>
                    <a:cubicBezTo>
                      <a:pt x="10693" y="143"/>
                      <a:pt x="9621" y="453"/>
                      <a:pt x="8883" y="596"/>
                    </a:cubicBezTo>
                    <a:cubicBezTo>
                      <a:pt x="8585" y="655"/>
                      <a:pt x="8418" y="774"/>
                      <a:pt x="8311" y="929"/>
                    </a:cubicBezTo>
                    <a:cubicBezTo>
                      <a:pt x="8121" y="1227"/>
                      <a:pt x="8192" y="1631"/>
                      <a:pt x="8037" y="1786"/>
                    </a:cubicBezTo>
                    <a:cubicBezTo>
                      <a:pt x="7752" y="2072"/>
                      <a:pt x="7097" y="2620"/>
                      <a:pt x="7097" y="2620"/>
                    </a:cubicBezTo>
                    <a:lnTo>
                      <a:pt x="7085" y="2655"/>
                    </a:lnTo>
                    <a:cubicBezTo>
                      <a:pt x="5632" y="3894"/>
                      <a:pt x="798" y="8608"/>
                      <a:pt x="798" y="8608"/>
                    </a:cubicBezTo>
                    <a:cubicBezTo>
                      <a:pt x="798" y="8608"/>
                      <a:pt x="1" y="10263"/>
                      <a:pt x="1941" y="10799"/>
                    </a:cubicBezTo>
                    <a:cubicBezTo>
                      <a:pt x="2029" y="10824"/>
                      <a:pt x="2119" y="10835"/>
                      <a:pt x="2210" y="10835"/>
                    </a:cubicBezTo>
                    <a:cubicBezTo>
                      <a:pt x="4198" y="10835"/>
                      <a:pt x="6828" y="5209"/>
                      <a:pt x="7466" y="4036"/>
                    </a:cubicBezTo>
                    <a:cubicBezTo>
                      <a:pt x="7656" y="3679"/>
                      <a:pt x="7811" y="3417"/>
                      <a:pt x="7895" y="3203"/>
                    </a:cubicBezTo>
                    <a:cubicBezTo>
                      <a:pt x="8073" y="2893"/>
                      <a:pt x="8299" y="2620"/>
                      <a:pt x="8573" y="2405"/>
                    </a:cubicBezTo>
                    <a:cubicBezTo>
                      <a:pt x="8930" y="2084"/>
                      <a:pt x="9347" y="1881"/>
                      <a:pt x="9728" y="1750"/>
                    </a:cubicBezTo>
                    <a:cubicBezTo>
                      <a:pt x="9942" y="1691"/>
                      <a:pt x="10371" y="1512"/>
                      <a:pt x="10871" y="1310"/>
                    </a:cubicBezTo>
                    <a:cubicBezTo>
                      <a:pt x="12062" y="834"/>
                      <a:pt x="13645" y="167"/>
                      <a:pt x="13455" y="96"/>
                    </a:cubicBezTo>
                    <a:cubicBezTo>
                      <a:pt x="13434" y="88"/>
                      <a:pt x="13403" y="85"/>
                      <a:pt x="13363" y="85"/>
                    </a:cubicBezTo>
                    <a:cubicBezTo>
                      <a:pt x="12870" y="85"/>
                      <a:pt x="11029" y="586"/>
                      <a:pt x="10919" y="619"/>
                    </a:cubicBezTo>
                    <a:cubicBezTo>
                      <a:pt x="10978" y="584"/>
                      <a:pt x="11740" y="274"/>
                      <a:pt x="11633" y="36"/>
                    </a:cubicBezTo>
                    <a:cubicBezTo>
                      <a:pt x="11627" y="12"/>
                      <a:pt x="11586" y="0"/>
                      <a:pt x="11520"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6" name="Google Shape;578;p41"/>
              <p:cNvSpPr/>
              <p:nvPr/>
            </p:nvSpPr>
            <p:spPr>
              <a:xfrm>
                <a:off x="-3753450" y="-217450"/>
                <a:ext cx="43775" cy="12225"/>
              </a:xfrm>
              <a:custGeom>
                <a:avLst/>
                <a:gdLst/>
                <a:ahLst/>
                <a:cxnLst/>
                <a:rect l="l" t="t" r="r" b="b"/>
                <a:pathLst>
                  <a:path w="1751" h="489" extrusionOk="0">
                    <a:moveTo>
                      <a:pt x="1739" y="0"/>
                    </a:moveTo>
                    <a:lnTo>
                      <a:pt x="36" y="405"/>
                    </a:lnTo>
                    <a:cubicBezTo>
                      <a:pt x="0" y="405"/>
                      <a:pt x="12" y="429"/>
                      <a:pt x="12" y="465"/>
                    </a:cubicBezTo>
                    <a:cubicBezTo>
                      <a:pt x="12" y="488"/>
                      <a:pt x="24" y="488"/>
                      <a:pt x="60" y="488"/>
                    </a:cubicBezTo>
                    <a:lnTo>
                      <a:pt x="1750" y="12"/>
                    </a:lnTo>
                    <a:lnTo>
                      <a:pt x="1750" y="0"/>
                    </a:ln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7" name="Google Shape;579;p41"/>
              <p:cNvSpPr/>
              <p:nvPr/>
            </p:nvSpPr>
            <p:spPr>
              <a:xfrm>
                <a:off x="-3745125" y="-226675"/>
                <a:ext cx="88425" cy="19375"/>
              </a:xfrm>
              <a:custGeom>
                <a:avLst/>
                <a:gdLst/>
                <a:ahLst/>
                <a:cxnLst/>
                <a:rect l="l" t="t" r="r" b="b"/>
                <a:pathLst>
                  <a:path w="3537" h="775" extrusionOk="0">
                    <a:moveTo>
                      <a:pt x="3537" y="0"/>
                    </a:moveTo>
                    <a:cubicBezTo>
                      <a:pt x="3536" y="0"/>
                      <a:pt x="2358" y="143"/>
                      <a:pt x="1525" y="369"/>
                    </a:cubicBezTo>
                    <a:cubicBezTo>
                      <a:pt x="620" y="607"/>
                      <a:pt x="1" y="774"/>
                      <a:pt x="1" y="774"/>
                    </a:cubicBezTo>
                    <a:cubicBezTo>
                      <a:pt x="1" y="774"/>
                      <a:pt x="977" y="667"/>
                      <a:pt x="1810" y="429"/>
                    </a:cubicBezTo>
                    <a:cubicBezTo>
                      <a:pt x="2644" y="179"/>
                      <a:pt x="3537" y="0"/>
                      <a:pt x="3537" y="0"/>
                    </a:cubicBezTo>
                    <a:close/>
                  </a:path>
                </a:pathLst>
              </a:custGeom>
              <a:solidFill>
                <a:srgbClr val="F09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8" name="Google Shape;580;p41"/>
              <p:cNvSpPr/>
              <p:nvPr/>
            </p:nvSpPr>
            <p:spPr>
              <a:xfrm>
                <a:off x="-3719525" y="-229675"/>
                <a:ext cx="16350" cy="6850"/>
              </a:xfrm>
              <a:custGeom>
                <a:avLst/>
                <a:gdLst/>
                <a:ahLst/>
                <a:cxnLst/>
                <a:rect l="l" t="t" r="r" b="b"/>
                <a:pathLst>
                  <a:path w="654" h="274" extrusionOk="0">
                    <a:moveTo>
                      <a:pt x="503" y="1"/>
                    </a:moveTo>
                    <a:cubicBezTo>
                      <a:pt x="390" y="1"/>
                      <a:pt x="251" y="37"/>
                      <a:pt x="251" y="37"/>
                    </a:cubicBezTo>
                    <a:lnTo>
                      <a:pt x="24" y="84"/>
                    </a:lnTo>
                    <a:cubicBezTo>
                      <a:pt x="24" y="84"/>
                      <a:pt x="1" y="215"/>
                      <a:pt x="84" y="263"/>
                    </a:cubicBezTo>
                    <a:cubicBezTo>
                      <a:pt x="98" y="270"/>
                      <a:pt x="119" y="273"/>
                      <a:pt x="146" y="273"/>
                    </a:cubicBezTo>
                    <a:cubicBezTo>
                      <a:pt x="307" y="273"/>
                      <a:pt x="654" y="162"/>
                      <a:pt x="643" y="61"/>
                    </a:cubicBezTo>
                    <a:cubicBezTo>
                      <a:pt x="634" y="15"/>
                      <a:pt x="574" y="1"/>
                      <a:pt x="503"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9" name="Google Shape;581;p41"/>
              <p:cNvSpPr/>
              <p:nvPr/>
            </p:nvSpPr>
            <p:spPr>
              <a:xfrm>
                <a:off x="-3668325" y="-225900"/>
                <a:ext cx="10925" cy="5800"/>
              </a:xfrm>
              <a:custGeom>
                <a:avLst/>
                <a:gdLst/>
                <a:ahLst/>
                <a:cxnLst/>
                <a:rect l="l" t="t" r="r" b="b"/>
                <a:pathLst>
                  <a:path w="437" h="232" extrusionOk="0">
                    <a:moveTo>
                      <a:pt x="428" y="0"/>
                    </a:moveTo>
                    <a:cubicBezTo>
                      <a:pt x="418" y="0"/>
                      <a:pt x="385" y="8"/>
                      <a:pt x="286" y="41"/>
                    </a:cubicBezTo>
                    <a:cubicBezTo>
                      <a:pt x="108" y="100"/>
                      <a:pt x="0" y="231"/>
                      <a:pt x="0" y="231"/>
                    </a:cubicBezTo>
                    <a:cubicBezTo>
                      <a:pt x="0" y="231"/>
                      <a:pt x="227" y="136"/>
                      <a:pt x="250" y="112"/>
                    </a:cubicBezTo>
                    <a:cubicBezTo>
                      <a:pt x="298" y="100"/>
                      <a:pt x="429" y="5"/>
                      <a:pt x="429" y="5"/>
                    </a:cubicBezTo>
                    <a:cubicBezTo>
                      <a:pt x="429" y="5"/>
                      <a:pt x="436" y="0"/>
                      <a:pt x="428"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0" name="Google Shape;582;p41"/>
              <p:cNvSpPr/>
              <p:nvPr/>
            </p:nvSpPr>
            <p:spPr>
              <a:xfrm>
                <a:off x="-3668625" y="-219350"/>
                <a:ext cx="11125" cy="4600"/>
              </a:xfrm>
              <a:custGeom>
                <a:avLst/>
                <a:gdLst/>
                <a:ahLst/>
                <a:cxnLst/>
                <a:rect l="l" t="t" r="r" b="b"/>
                <a:pathLst>
                  <a:path w="445" h="184" extrusionOk="0">
                    <a:moveTo>
                      <a:pt x="406" y="1"/>
                    </a:moveTo>
                    <a:cubicBezTo>
                      <a:pt x="387" y="1"/>
                      <a:pt x="354" y="5"/>
                      <a:pt x="298" y="17"/>
                    </a:cubicBezTo>
                    <a:cubicBezTo>
                      <a:pt x="120" y="64"/>
                      <a:pt x="0" y="183"/>
                      <a:pt x="0" y="183"/>
                    </a:cubicBezTo>
                    <a:lnTo>
                      <a:pt x="274" y="88"/>
                    </a:lnTo>
                    <a:cubicBezTo>
                      <a:pt x="441" y="29"/>
                      <a:pt x="429" y="17"/>
                      <a:pt x="429" y="17"/>
                    </a:cubicBezTo>
                    <a:cubicBezTo>
                      <a:pt x="429" y="17"/>
                      <a:pt x="445" y="1"/>
                      <a:pt x="406"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1" name="Google Shape;583;p41"/>
              <p:cNvSpPr/>
              <p:nvPr/>
            </p:nvSpPr>
            <p:spPr>
              <a:xfrm>
                <a:off x="-3922225" y="-154225"/>
                <a:ext cx="490850" cy="391175"/>
              </a:xfrm>
              <a:custGeom>
                <a:avLst/>
                <a:gdLst/>
                <a:ahLst/>
                <a:cxnLst/>
                <a:rect l="l" t="t" r="r" b="b"/>
                <a:pathLst>
                  <a:path w="19634" h="15647" extrusionOk="0">
                    <a:moveTo>
                      <a:pt x="16065" y="1"/>
                    </a:moveTo>
                    <a:cubicBezTo>
                      <a:pt x="15959" y="1"/>
                      <a:pt x="15851" y="7"/>
                      <a:pt x="15740" y="19"/>
                    </a:cubicBezTo>
                    <a:lnTo>
                      <a:pt x="15669" y="19"/>
                    </a:lnTo>
                    <a:cubicBezTo>
                      <a:pt x="13657" y="222"/>
                      <a:pt x="10966" y="2019"/>
                      <a:pt x="8239" y="3591"/>
                    </a:cubicBezTo>
                    <a:cubicBezTo>
                      <a:pt x="7525" y="3984"/>
                      <a:pt x="6823" y="4389"/>
                      <a:pt x="6168" y="4782"/>
                    </a:cubicBezTo>
                    <a:cubicBezTo>
                      <a:pt x="6120" y="4794"/>
                      <a:pt x="6084" y="4817"/>
                      <a:pt x="6037" y="4853"/>
                    </a:cubicBezTo>
                    <a:cubicBezTo>
                      <a:pt x="3775" y="6175"/>
                      <a:pt x="2001" y="7246"/>
                      <a:pt x="1691" y="7425"/>
                    </a:cubicBezTo>
                    <a:cubicBezTo>
                      <a:pt x="1679" y="7425"/>
                      <a:pt x="1655" y="7437"/>
                      <a:pt x="1655" y="7437"/>
                    </a:cubicBezTo>
                    <a:lnTo>
                      <a:pt x="1632" y="7437"/>
                    </a:lnTo>
                    <a:cubicBezTo>
                      <a:pt x="1572" y="7437"/>
                      <a:pt x="1393" y="7663"/>
                      <a:pt x="1191" y="8020"/>
                    </a:cubicBezTo>
                    <a:cubicBezTo>
                      <a:pt x="631" y="8985"/>
                      <a:pt x="0" y="11009"/>
                      <a:pt x="1548" y="12795"/>
                    </a:cubicBezTo>
                    <a:cubicBezTo>
                      <a:pt x="2404" y="13788"/>
                      <a:pt x="3643" y="14085"/>
                      <a:pt x="4818" y="14085"/>
                    </a:cubicBezTo>
                    <a:cubicBezTo>
                      <a:pt x="6290" y="14085"/>
                      <a:pt x="7664" y="13619"/>
                      <a:pt x="8061" y="13473"/>
                    </a:cubicBezTo>
                    <a:lnTo>
                      <a:pt x="8073" y="13449"/>
                    </a:lnTo>
                    <a:cubicBezTo>
                      <a:pt x="8085" y="13449"/>
                      <a:pt x="8109" y="13437"/>
                      <a:pt x="8120" y="13437"/>
                    </a:cubicBezTo>
                    <a:cubicBezTo>
                      <a:pt x="8132" y="13426"/>
                      <a:pt x="8156" y="13426"/>
                      <a:pt x="8156" y="13426"/>
                    </a:cubicBezTo>
                    <a:lnTo>
                      <a:pt x="8168" y="13426"/>
                    </a:lnTo>
                    <a:cubicBezTo>
                      <a:pt x="8168" y="13426"/>
                      <a:pt x="9311" y="14640"/>
                      <a:pt x="10990" y="15259"/>
                    </a:cubicBezTo>
                    <a:cubicBezTo>
                      <a:pt x="11829" y="15569"/>
                      <a:pt x="12344" y="15646"/>
                      <a:pt x="12649" y="15646"/>
                    </a:cubicBezTo>
                    <a:cubicBezTo>
                      <a:pt x="12954" y="15646"/>
                      <a:pt x="13050" y="15569"/>
                      <a:pt x="13050" y="15569"/>
                    </a:cubicBezTo>
                    <a:cubicBezTo>
                      <a:pt x="13050" y="15569"/>
                      <a:pt x="18241" y="8782"/>
                      <a:pt x="18836" y="5806"/>
                    </a:cubicBezTo>
                    <a:cubicBezTo>
                      <a:pt x="19419" y="2829"/>
                      <a:pt x="19634" y="1115"/>
                      <a:pt x="16919" y="138"/>
                    </a:cubicBezTo>
                    <a:cubicBezTo>
                      <a:pt x="16654" y="50"/>
                      <a:pt x="16370" y="1"/>
                      <a:pt x="16065"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2" name="Google Shape;584;p41"/>
              <p:cNvSpPr/>
              <p:nvPr/>
            </p:nvSpPr>
            <p:spPr>
              <a:xfrm>
                <a:off x="-3596000" y="30800"/>
                <a:ext cx="207025" cy="204275"/>
              </a:xfrm>
              <a:custGeom>
                <a:avLst/>
                <a:gdLst/>
                <a:ahLst/>
                <a:cxnLst/>
                <a:rect l="l" t="t" r="r" b="b"/>
                <a:pathLst>
                  <a:path w="8281" h="8171" extrusionOk="0">
                    <a:moveTo>
                      <a:pt x="5192" y="0"/>
                    </a:moveTo>
                    <a:lnTo>
                      <a:pt x="5037" y="191"/>
                    </a:lnTo>
                    <a:lnTo>
                      <a:pt x="1" y="8168"/>
                    </a:lnTo>
                    <a:cubicBezTo>
                      <a:pt x="58" y="8169"/>
                      <a:pt x="118" y="8170"/>
                      <a:pt x="179" y="8170"/>
                    </a:cubicBezTo>
                    <a:cubicBezTo>
                      <a:pt x="2785" y="8170"/>
                      <a:pt x="8281" y="6680"/>
                      <a:pt x="8002" y="3667"/>
                    </a:cubicBezTo>
                    <a:cubicBezTo>
                      <a:pt x="7716" y="595"/>
                      <a:pt x="5192" y="0"/>
                      <a:pt x="5192"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3" name="Google Shape;585;p41"/>
              <p:cNvSpPr/>
              <p:nvPr/>
            </p:nvSpPr>
            <p:spPr>
              <a:xfrm>
                <a:off x="-3596000" y="30800"/>
                <a:ext cx="207025" cy="204275"/>
              </a:xfrm>
              <a:custGeom>
                <a:avLst/>
                <a:gdLst/>
                <a:ahLst/>
                <a:cxnLst/>
                <a:rect l="l" t="t" r="r" b="b"/>
                <a:pathLst>
                  <a:path w="8281" h="8171" extrusionOk="0">
                    <a:moveTo>
                      <a:pt x="5192" y="0"/>
                    </a:moveTo>
                    <a:lnTo>
                      <a:pt x="5061" y="191"/>
                    </a:lnTo>
                    <a:cubicBezTo>
                      <a:pt x="5061" y="191"/>
                      <a:pt x="4620" y="1560"/>
                      <a:pt x="3180" y="3941"/>
                    </a:cubicBezTo>
                    <a:cubicBezTo>
                      <a:pt x="1739" y="6322"/>
                      <a:pt x="1" y="8168"/>
                      <a:pt x="1" y="8168"/>
                    </a:cubicBezTo>
                    <a:cubicBezTo>
                      <a:pt x="58" y="8169"/>
                      <a:pt x="118" y="8170"/>
                      <a:pt x="179" y="8170"/>
                    </a:cubicBezTo>
                    <a:cubicBezTo>
                      <a:pt x="2785" y="8170"/>
                      <a:pt x="8281" y="6680"/>
                      <a:pt x="8002" y="3667"/>
                    </a:cubicBezTo>
                    <a:cubicBezTo>
                      <a:pt x="7716" y="595"/>
                      <a:pt x="5192" y="0"/>
                      <a:pt x="5192"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4" name="Google Shape;586;p41"/>
              <p:cNvSpPr/>
              <p:nvPr/>
            </p:nvSpPr>
            <p:spPr>
              <a:xfrm>
                <a:off x="-3720125" y="-38575"/>
                <a:ext cx="125950" cy="220300"/>
              </a:xfrm>
              <a:custGeom>
                <a:avLst/>
                <a:gdLst/>
                <a:ahLst/>
                <a:cxnLst/>
                <a:rect l="l" t="t" r="r" b="b"/>
                <a:pathLst>
                  <a:path w="5038" h="8812" extrusionOk="0">
                    <a:moveTo>
                      <a:pt x="5037" y="1"/>
                    </a:moveTo>
                    <a:cubicBezTo>
                      <a:pt x="5037" y="1"/>
                      <a:pt x="2358" y="1918"/>
                      <a:pt x="1179" y="3882"/>
                    </a:cubicBezTo>
                    <a:cubicBezTo>
                      <a:pt x="1" y="5847"/>
                      <a:pt x="84" y="8811"/>
                      <a:pt x="84" y="8811"/>
                    </a:cubicBezTo>
                    <a:lnTo>
                      <a:pt x="5037" y="1"/>
                    </a:ln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5" name="Google Shape;587;p41"/>
              <p:cNvSpPr/>
              <p:nvPr/>
            </p:nvSpPr>
            <p:spPr>
              <a:xfrm>
                <a:off x="-3922525" y="-153750"/>
                <a:ext cx="394425" cy="352000"/>
              </a:xfrm>
              <a:custGeom>
                <a:avLst/>
                <a:gdLst/>
                <a:ahLst/>
                <a:cxnLst/>
                <a:rect l="l" t="t" r="r" b="b"/>
                <a:pathLst>
                  <a:path w="15777" h="14080" extrusionOk="0">
                    <a:moveTo>
                      <a:pt x="15752" y="0"/>
                    </a:moveTo>
                    <a:cubicBezTo>
                      <a:pt x="15752" y="0"/>
                      <a:pt x="15717" y="0"/>
                      <a:pt x="15681" y="12"/>
                    </a:cubicBezTo>
                    <a:cubicBezTo>
                      <a:pt x="15240" y="143"/>
                      <a:pt x="12954" y="905"/>
                      <a:pt x="8621" y="3370"/>
                    </a:cubicBezTo>
                    <a:cubicBezTo>
                      <a:pt x="7716" y="3894"/>
                      <a:pt x="6894" y="4358"/>
                      <a:pt x="6180" y="4775"/>
                    </a:cubicBezTo>
                    <a:cubicBezTo>
                      <a:pt x="6132" y="4786"/>
                      <a:pt x="6096" y="4822"/>
                      <a:pt x="6049" y="4846"/>
                    </a:cubicBezTo>
                    <a:cubicBezTo>
                      <a:pt x="3358" y="6406"/>
                      <a:pt x="1965" y="7263"/>
                      <a:pt x="1703" y="7418"/>
                    </a:cubicBezTo>
                    <a:cubicBezTo>
                      <a:pt x="1691" y="7418"/>
                      <a:pt x="1667" y="7442"/>
                      <a:pt x="1667" y="7442"/>
                    </a:cubicBezTo>
                    <a:lnTo>
                      <a:pt x="1644" y="7442"/>
                    </a:lnTo>
                    <a:lnTo>
                      <a:pt x="1191" y="8013"/>
                    </a:lnTo>
                    <a:cubicBezTo>
                      <a:pt x="643" y="8989"/>
                      <a:pt x="0" y="11013"/>
                      <a:pt x="1548" y="12799"/>
                    </a:cubicBezTo>
                    <a:cubicBezTo>
                      <a:pt x="2407" y="13785"/>
                      <a:pt x="3644" y="14080"/>
                      <a:pt x="4818" y="14080"/>
                    </a:cubicBezTo>
                    <a:cubicBezTo>
                      <a:pt x="6296" y="14080"/>
                      <a:pt x="7675" y="13612"/>
                      <a:pt x="8073" y="13466"/>
                    </a:cubicBezTo>
                    <a:lnTo>
                      <a:pt x="8085" y="13454"/>
                    </a:lnTo>
                    <a:lnTo>
                      <a:pt x="8132" y="13430"/>
                    </a:lnTo>
                    <a:lnTo>
                      <a:pt x="8156" y="13418"/>
                    </a:lnTo>
                    <a:lnTo>
                      <a:pt x="8180" y="13418"/>
                    </a:lnTo>
                    <a:cubicBezTo>
                      <a:pt x="8180" y="13418"/>
                      <a:pt x="10168" y="8037"/>
                      <a:pt x="11883" y="6013"/>
                    </a:cubicBezTo>
                    <a:cubicBezTo>
                      <a:pt x="13597" y="3989"/>
                      <a:pt x="15776" y="595"/>
                      <a:pt x="15776" y="595"/>
                    </a:cubicBezTo>
                    <a:lnTo>
                      <a:pt x="15752" y="12"/>
                    </a:lnTo>
                    <a:lnTo>
                      <a:pt x="15752" y="0"/>
                    </a:ln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6" name="Google Shape;588;p41"/>
              <p:cNvSpPr/>
              <p:nvPr/>
            </p:nvSpPr>
            <p:spPr>
              <a:xfrm>
                <a:off x="-3902000" y="-151675"/>
                <a:ext cx="375975" cy="343525"/>
              </a:xfrm>
              <a:custGeom>
                <a:avLst/>
                <a:gdLst/>
                <a:ahLst/>
                <a:cxnLst/>
                <a:rect l="l" t="t" r="r" b="b"/>
                <a:pathLst>
                  <a:path w="15039" h="13741" fill="none" extrusionOk="0">
                    <a:moveTo>
                      <a:pt x="1" y="8633"/>
                    </a:moveTo>
                    <a:cubicBezTo>
                      <a:pt x="846" y="9145"/>
                      <a:pt x="2025" y="8502"/>
                      <a:pt x="2739" y="8037"/>
                    </a:cubicBezTo>
                    <a:cubicBezTo>
                      <a:pt x="4502" y="6906"/>
                      <a:pt x="6014" y="5406"/>
                      <a:pt x="7692" y="4168"/>
                    </a:cubicBezTo>
                    <a:cubicBezTo>
                      <a:pt x="9621" y="2751"/>
                      <a:pt x="11562" y="1358"/>
                      <a:pt x="13705" y="310"/>
                    </a:cubicBezTo>
                    <a:cubicBezTo>
                      <a:pt x="14360" y="1"/>
                      <a:pt x="14824" y="191"/>
                      <a:pt x="14920" y="941"/>
                    </a:cubicBezTo>
                    <a:cubicBezTo>
                      <a:pt x="15039" y="2001"/>
                      <a:pt x="14777" y="3072"/>
                      <a:pt x="14300" y="4001"/>
                    </a:cubicBezTo>
                    <a:cubicBezTo>
                      <a:pt x="13824" y="4942"/>
                      <a:pt x="13145" y="5704"/>
                      <a:pt x="12431" y="6466"/>
                    </a:cubicBezTo>
                    <a:cubicBezTo>
                      <a:pt x="11669" y="7251"/>
                      <a:pt x="10990" y="8132"/>
                      <a:pt x="10348" y="9025"/>
                    </a:cubicBezTo>
                    <a:cubicBezTo>
                      <a:pt x="9324" y="10478"/>
                      <a:pt x="8466" y="12062"/>
                      <a:pt x="7847" y="13740"/>
                    </a:cubicBezTo>
                  </a:path>
                </a:pathLst>
              </a:custGeom>
              <a:noFill/>
              <a:ln w="6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7" name="Google Shape;589;p41"/>
              <p:cNvSpPr/>
              <p:nvPr/>
            </p:nvSpPr>
            <p:spPr>
              <a:xfrm>
                <a:off x="-3495675" y="80300"/>
                <a:ext cx="32150" cy="13625"/>
              </a:xfrm>
              <a:custGeom>
                <a:avLst/>
                <a:gdLst/>
                <a:ahLst/>
                <a:cxnLst/>
                <a:rect l="l" t="t" r="r" b="b"/>
                <a:pathLst>
                  <a:path w="1286" h="545" extrusionOk="0">
                    <a:moveTo>
                      <a:pt x="347" y="1"/>
                    </a:moveTo>
                    <a:cubicBezTo>
                      <a:pt x="314" y="1"/>
                      <a:pt x="281" y="3"/>
                      <a:pt x="250" y="8"/>
                    </a:cubicBezTo>
                    <a:lnTo>
                      <a:pt x="0" y="544"/>
                    </a:lnTo>
                    <a:cubicBezTo>
                      <a:pt x="0" y="544"/>
                      <a:pt x="655" y="377"/>
                      <a:pt x="1286" y="377"/>
                    </a:cubicBezTo>
                    <a:cubicBezTo>
                      <a:pt x="1286" y="377"/>
                      <a:pt x="756" y="1"/>
                      <a:pt x="347" y="1"/>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8" name="Google Shape;590;p41"/>
              <p:cNvSpPr/>
              <p:nvPr/>
            </p:nvSpPr>
            <p:spPr>
              <a:xfrm>
                <a:off x="-4017775" y="143875"/>
                <a:ext cx="316400" cy="108175"/>
              </a:xfrm>
              <a:custGeom>
                <a:avLst/>
                <a:gdLst/>
                <a:ahLst/>
                <a:cxnLst/>
                <a:rect l="l" t="t" r="r" b="b"/>
                <a:pathLst>
                  <a:path w="12656" h="4327" extrusionOk="0">
                    <a:moveTo>
                      <a:pt x="12587" y="1"/>
                    </a:moveTo>
                    <a:lnTo>
                      <a:pt x="12587" y="1"/>
                    </a:lnTo>
                    <a:cubicBezTo>
                      <a:pt x="12587" y="1"/>
                      <a:pt x="12586" y="1"/>
                      <a:pt x="12585" y="1"/>
                    </a:cubicBezTo>
                    <a:cubicBezTo>
                      <a:pt x="12466" y="73"/>
                      <a:pt x="7704" y="1204"/>
                      <a:pt x="7704" y="1204"/>
                    </a:cubicBezTo>
                    <a:cubicBezTo>
                      <a:pt x="7704" y="1204"/>
                      <a:pt x="2894" y="1502"/>
                      <a:pt x="1536" y="2168"/>
                    </a:cubicBezTo>
                    <a:cubicBezTo>
                      <a:pt x="0" y="2930"/>
                      <a:pt x="1715" y="4192"/>
                      <a:pt x="2953" y="4323"/>
                    </a:cubicBezTo>
                    <a:cubicBezTo>
                      <a:pt x="2971" y="4325"/>
                      <a:pt x="2992" y="4326"/>
                      <a:pt x="3015" y="4326"/>
                    </a:cubicBezTo>
                    <a:cubicBezTo>
                      <a:pt x="3652" y="4326"/>
                      <a:pt x="6081" y="3549"/>
                      <a:pt x="7311" y="3549"/>
                    </a:cubicBezTo>
                    <a:cubicBezTo>
                      <a:pt x="8597" y="3549"/>
                      <a:pt x="9347" y="3633"/>
                      <a:pt x="9347" y="3633"/>
                    </a:cubicBezTo>
                    <a:lnTo>
                      <a:pt x="11073" y="3764"/>
                    </a:lnTo>
                    <a:cubicBezTo>
                      <a:pt x="11073" y="3764"/>
                      <a:pt x="12656" y="1"/>
                      <a:pt x="12587" y="1"/>
                    </a:cubicBezTo>
                    <a:close/>
                  </a:path>
                </a:pathLst>
              </a:custGeom>
              <a:solidFill>
                <a:srgbClr val="FF92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9" name="Google Shape;591;p41"/>
              <p:cNvSpPr/>
              <p:nvPr/>
            </p:nvSpPr>
            <p:spPr>
              <a:xfrm>
                <a:off x="-4017775" y="142400"/>
                <a:ext cx="317025" cy="111050"/>
              </a:xfrm>
              <a:custGeom>
                <a:avLst/>
                <a:gdLst/>
                <a:ahLst/>
                <a:cxnLst/>
                <a:rect l="l" t="t" r="r" b="b"/>
                <a:pathLst>
                  <a:path w="12681" h="4442" extrusionOk="0">
                    <a:moveTo>
                      <a:pt x="7704" y="1263"/>
                    </a:moveTo>
                    <a:cubicBezTo>
                      <a:pt x="7704" y="1263"/>
                      <a:pt x="2894" y="1561"/>
                      <a:pt x="1536" y="2227"/>
                    </a:cubicBezTo>
                    <a:cubicBezTo>
                      <a:pt x="0" y="2989"/>
                      <a:pt x="1715" y="4251"/>
                      <a:pt x="2953" y="4382"/>
                    </a:cubicBezTo>
                    <a:cubicBezTo>
                      <a:pt x="3477" y="4442"/>
                      <a:pt x="6037" y="3608"/>
                      <a:pt x="7311" y="3608"/>
                    </a:cubicBezTo>
                    <a:cubicBezTo>
                      <a:pt x="8597" y="3608"/>
                      <a:pt x="9347" y="3692"/>
                      <a:pt x="9347" y="3692"/>
                    </a:cubicBezTo>
                    <a:lnTo>
                      <a:pt x="11073" y="3823"/>
                    </a:lnTo>
                    <a:cubicBezTo>
                      <a:pt x="11073" y="3823"/>
                      <a:pt x="12681" y="1"/>
                      <a:pt x="12585" y="60"/>
                    </a:cubicBezTo>
                    <a:cubicBezTo>
                      <a:pt x="12466" y="132"/>
                      <a:pt x="7704" y="1263"/>
                      <a:pt x="7704" y="1263"/>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0" name="Google Shape;592;p41"/>
              <p:cNvSpPr/>
              <p:nvPr/>
            </p:nvSpPr>
            <p:spPr>
              <a:xfrm>
                <a:off x="-4014200" y="151925"/>
                <a:ext cx="281000" cy="100425"/>
              </a:xfrm>
              <a:custGeom>
                <a:avLst/>
                <a:gdLst/>
                <a:ahLst/>
                <a:cxnLst/>
                <a:rect l="l" t="t" r="r" b="b"/>
                <a:pathLst>
                  <a:path w="11240" h="4017" extrusionOk="0">
                    <a:moveTo>
                      <a:pt x="11112" y="0"/>
                    </a:moveTo>
                    <a:lnTo>
                      <a:pt x="11112" y="0"/>
                    </a:lnTo>
                    <a:cubicBezTo>
                      <a:pt x="11111" y="0"/>
                      <a:pt x="11110" y="0"/>
                      <a:pt x="11109" y="1"/>
                    </a:cubicBezTo>
                    <a:cubicBezTo>
                      <a:pt x="11097" y="1"/>
                      <a:pt x="11049" y="25"/>
                      <a:pt x="10966" y="48"/>
                    </a:cubicBezTo>
                    <a:cubicBezTo>
                      <a:pt x="10942" y="60"/>
                      <a:pt x="10906" y="60"/>
                      <a:pt x="10871" y="72"/>
                    </a:cubicBezTo>
                    <a:cubicBezTo>
                      <a:pt x="10680" y="132"/>
                      <a:pt x="10394" y="215"/>
                      <a:pt x="10061" y="287"/>
                    </a:cubicBezTo>
                    <a:cubicBezTo>
                      <a:pt x="9656" y="394"/>
                      <a:pt x="9192" y="501"/>
                      <a:pt x="8775" y="596"/>
                    </a:cubicBezTo>
                    <a:cubicBezTo>
                      <a:pt x="8108" y="751"/>
                      <a:pt x="7561" y="882"/>
                      <a:pt x="7561" y="882"/>
                    </a:cubicBezTo>
                    <a:cubicBezTo>
                      <a:pt x="7561" y="882"/>
                      <a:pt x="3989" y="1108"/>
                      <a:pt x="2132" y="1596"/>
                    </a:cubicBezTo>
                    <a:cubicBezTo>
                      <a:pt x="1834" y="1668"/>
                      <a:pt x="1584" y="1763"/>
                      <a:pt x="1393" y="1846"/>
                    </a:cubicBezTo>
                    <a:cubicBezTo>
                      <a:pt x="0" y="2549"/>
                      <a:pt x="1286" y="3656"/>
                      <a:pt x="2465" y="3954"/>
                    </a:cubicBezTo>
                    <a:cubicBezTo>
                      <a:pt x="2584" y="3978"/>
                      <a:pt x="2703" y="3989"/>
                      <a:pt x="2810" y="4013"/>
                    </a:cubicBezTo>
                    <a:cubicBezTo>
                      <a:pt x="2829" y="4015"/>
                      <a:pt x="2850" y="4016"/>
                      <a:pt x="2873" y="4016"/>
                    </a:cubicBezTo>
                    <a:cubicBezTo>
                      <a:pt x="3520" y="4016"/>
                      <a:pt x="5938" y="3239"/>
                      <a:pt x="7168" y="3239"/>
                    </a:cubicBezTo>
                    <a:cubicBezTo>
                      <a:pt x="7573" y="3239"/>
                      <a:pt x="7918" y="3239"/>
                      <a:pt x="8216" y="3251"/>
                    </a:cubicBezTo>
                    <a:cubicBezTo>
                      <a:pt x="8525" y="3251"/>
                      <a:pt x="8763" y="3263"/>
                      <a:pt x="8930" y="3275"/>
                    </a:cubicBezTo>
                    <a:cubicBezTo>
                      <a:pt x="9109" y="3287"/>
                      <a:pt x="9204" y="3311"/>
                      <a:pt x="9204" y="3311"/>
                    </a:cubicBezTo>
                    <a:lnTo>
                      <a:pt x="10275" y="3382"/>
                    </a:lnTo>
                    <a:lnTo>
                      <a:pt x="10371" y="3382"/>
                    </a:lnTo>
                    <a:lnTo>
                      <a:pt x="10514" y="3394"/>
                    </a:lnTo>
                    <a:cubicBezTo>
                      <a:pt x="10514" y="3394"/>
                      <a:pt x="11239" y="0"/>
                      <a:pt x="11112" y="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1" name="Google Shape;593;p41"/>
              <p:cNvSpPr/>
              <p:nvPr/>
            </p:nvSpPr>
            <p:spPr>
              <a:xfrm>
                <a:off x="-4014200" y="191825"/>
                <a:ext cx="66100" cy="58950"/>
              </a:xfrm>
              <a:custGeom>
                <a:avLst/>
                <a:gdLst/>
                <a:ahLst/>
                <a:cxnLst/>
                <a:rect l="l" t="t" r="r" b="b"/>
                <a:pathLst>
                  <a:path w="2644" h="2358" extrusionOk="0">
                    <a:moveTo>
                      <a:pt x="2132" y="0"/>
                    </a:moveTo>
                    <a:cubicBezTo>
                      <a:pt x="1834" y="72"/>
                      <a:pt x="1584" y="167"/>
                      <a:pt x="1393" y="250"/>
                    </a:cubicBezTo>
                    <a:cubicBezTo>
                      <a:pt x="0" y="953"/>
                      <a:pt x="1286" y="2060"/>
                      <a:pt x="2465" y="2358"/>
                    </a:cubicBezTo>
                    <a:cubicBezTo>
                      <a:pt x="2644" y="1215"/>
                      <a:pt x="2227" y="203"/>
                      <a:pt x="2132"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2" name="Google Shape;594;p41"/>
              <p:cNvSpPr/>
              <p:nvPr/>
            </p:nvSpPr>
            <p:spPr>
              <a:xfrm>
                <a:off x="-3756725" y="153425"/>
                <a:ext cx="17275" cy="83375"/>
              </a:xfrm>
              <a:custGeom>
                <a:avLst/>
                <a:gdLst/>
                <a:ahLst/>
                <a:cxnLst/>
                <a:rect l="l" t="t" r="r" b="b"/>
                <a:pathLst>
                  <a:path w="691" h="3335" extrusionOk="0">
                    <a:moveTo>
                      <a:pt x="691" y="0"/>
                    </a:moveTo>
                    <a:cubicBezTo>
                      <a:pt x="667" y="0"/>
                      <a:pt x="631" y="12"/>
                      <a:pt x="607" y="36"/>
                    </a:cubicBezTo>
                    <a:lnTo>
                      <a:pt x="0" y="3334"/>
                    </a:lnTo>
                    <a:lnTo>
                      <a:pt x="84" y="3334"/>
                    </a:lnTo>
                    <a:lnTo>
                      <a:pt x="6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3" name="Google Shape;595;p41"/>
              <p:cNvSpPr/>
              <p:nvPr/>
            </p:nvSpPr>
            <p:spPr>
              <a:xfrm>
                <a:off x="-3845725" y="182000"/>
                <a:ext cx="249750" cy="357800"/>
              </a:xfrm>
              <a:custGeom>
                <a:avLst/>
                <a:gdLst/>
                <a:ahLst/>
                <a:cxnLst/>
                <a:rect l="l" t="t" r="r" b="b"/>
                <a:pathLst>
                  <a:path w="9990" h="14312" extrusionOk="0">
                    <a:moveTo>
                      <a:pt x="5108" y="0"/>
                    </a:moveTo>
                    <a:cubicBezTo>
                      <a:pt x="5108" y="0"/>
                      <a:pt x="2858" y="5703"/>
                      <a:pt x="1774" y="7728"/>
                    </a:cubicBezTo>
                    <a:cubicBezTo>
                      <a:pt x="1774" y="7728"/>
                      <a:pt x="0" y="8751"/>
                      <a:pt x="786" y="9978"/>
                    </a:cubicBezTo>
                    <a:cubicBezTo>
                      <a:pt x="1739" y="11430"/>
                      <a:pt x="655" y="12728"/>
                      <a:pt x="1203" y="13562"/>
                    </a:cubicBezTo>
                    <a:lnTo>
                      <a:pt x="2763" y="14312"/>
                    </a:lnTo>
                    <a:cubicBezTo>
                      <a:pt x="2798" y="13919"/>
                      <a:pt x="2905" y="10264"/>
                      <a:pt x="3465" y="9454"/>
                    </a:cubicBezTo>
                    <a:cubicBezTo>
                      <a:pt x="4036" y="8632"/>
                      <a:pt x="9990" y="2132"/>
                      <a:pt x="9990" y="2132"/>
                    </a:cubicBezTo>
                    <a:lnTo>
                      <a:pt x="9990" y="2132"/>
                    </a:lnTo>
                    <a:cubicBezTo>
                      <a:pt x="9990" y="2132"/>
                      <a:pt x="9906" y="2138"/>
                      <a:pt x="9761" y="2138"/>
                    </a:cubicBezTo>
                    <a:cubicBezTo>
                      <a:pt x="9296" y="2138"/>
                      <a:pt x="8201" y="2069"/>
                      <a:pt x="7204" y="1489"/>
                    </a:cubicBezTo>
                    <a:cubicBezTo>
                      <a:pt x="5846" y="691"/>
                      <a:pt x="5108" y="0"/>
                      <a:pt x="5108" y="0"/>
                    </a:cubicBezTo>
                    <a:close/>
                  </a:path>
                </a:pathLst>
              </a:custGeom>
              <a:solidFill>
                <a:srgbClr val="FF92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4" name="Google Shape;596;p41"/>
              <p:cNvSpPr/>
              <p:nvPr/>
            </p:nvSpPr>
            <p:spPr>
              <a:xfrm>
                <a:off x="-3845725" y="182000"/>
                <a:ext cx="249750" cy="357800"/>
              </a:xfrm>
              <a:custGeom>
                <a:avLst/>
                <a:gdLst/>
                <a:ahLst/>
                <a:cxnLst/>
                <a:rect l="l" t="t" r="r" b="b"/>
                <a:pathLst>
                  <a:path w="9990" h="14312" extrusionOk="0">
                    <a:moveTo>
                      <a:pt x="5108" y="0"/>
                    </a:moveTo>
                    <a:cubicBezTo>
                      <a:pt x="5108" y="0"/>
                      <a:pt x="2858" y="5703"/>
                      <a:pt x="1774" y="7728"/>
                    </a:cubicBezTo>
                    <a:cubicBezTo>
                      <a:pt x="1774" y="7728"/>
                      <a:pt x="0" y="8751"/>
                      <a:pt x="786" y="9978"/>
                    </a:cubicBezTo>
                    <a:cubicBezTo>
                      <a:pt x="1739" y="11430"/>
                      <a:pt x="655" y="12728"/>
                      <a:pt x="1203" y="13562"/>
                    </a:cubicBezTo>
                    <a:lnTo>
                      <a:pt x="2763" y="14312"/>
                    </a:lnTo>
                    <a:cubicBezTo>
                      <a:pt x="2798" y="13919"/>
                      <a:pt x="2905" y="10264"/>
                      <a:pt x="3465" y="9454"/>
                    </a:cubicBezTo>
                    <a:cubicBezTo>
                      <a:pt x="4036" y="8632"/>
                      <a:pt x="9990" y="2132"/>
                      <a:pt x="9990" y="2132"/>
                    </a:cubicBezTo>
                    <a:lnTo>
                      <a:pt x="9990" y="2132"/>
                    </a:lnTo>
                    <a:cubicBezTo>
                      <a:pt x="9990" y="2132"/>
                      <a:pt x="9906" y="2138"/>
                      <a:pt x="9761" y="2138"/>
                    </a:cubicBezTo>
                    <a:cubicBezTo>
                      <a:pt x="9296" y="2138"/>
                      <a:pt x="8201" y="2069"/>
                      <a:pt x="7204" y="1489"/>
                    </a:cubicBezTo>
                    <a:cubicBezTo>
                      <a:pt x="5846" y="691"/>
                      <a:pt x="5108" y="0"/>
                      <a:pt x="5108"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5" name="Google Shape;597;p41"/>
              <p:cNvSpPr/>
              <p:nvPr/>
            </p:nvSpPr>
            <p:spPr>
              <a:xfrm>
                <a:off x="-3839775" y="246000"/>
                <a:ext cx="188725" cy="274750"/>
              </a:xfrm>
              <a:custGeom>
                <a:avLst/>
                <a:gdLst/>
                <a:ahLst/>
                <a:cxnLst/>
                <a:rect l="l" t="t" r="r" b="b"/>
                <a:pathLst>
                  <a:path w="7549" h="10990" extrusionOk="0">
                    <a:moveTo>
                      <a:pt x="3822" y="0"/>
                    </a:moveTo>
                    <a:cubicBezTo>
                      <a:pt x="3822" y="0"/>
                      <a:pt x="3787" y="119"/>
                      <a:pt x="3691" y="334"/>
                    </a:cubicBezTo>
                    <a:cubicBezTo>
                      <a:pt x="3691" y="357"/>
                      <a:pt x="3679" y="393"/>
                      <a:pt x="3668" y="417"/>
                    </a:cubicBezTo>
                    <a:cubicBezTo>
                      <a:pt x="3572" y="643"/>
                      <a:pt x="3453" y="941"/>
                      <a:pt x="3298" y="1286"/>
                    </a:cubicBezTo>
                    <a:cubicBezTo>
                      <a:pt x="3227" y="1429"/>
                      <a:pt x="3156" y="1608"/>
                      <a:pt x="3084" y="1786"/>
                    </a:cubicBezTo>
                    <a:cubicBezTo>
                      <a:pt x="2644" y="2822"/>
                      <a:pt x="2072" y="4132"/>
                      <a:pt x="1536" y="5156"/>
                    </a:cubicBezTo>
                    <a:cubicBezTo>
                      <a:pt x="1489" y="5168"/>
                      <a:pt x="0" y="6061"/>
                      <a:pt x="417" y="7144"/>
                    </a:cubicBezTo>
                    <a:cubicBezTo>
                      <a:pt x="441" y="7239"/>
                      <a:pt x="489" y="7311"/>
                      <a:pt x="548" y="7406"/>
                    </a:cubicBezTo>
                    <a:cubicBezTo>
                      <a:pt x="1501" y="8858"/>
                      <a:pt x="405" y="10144"/>
                      <a:pt x="965" y="10990"/>
                    </a:cubicBezTo>
                    <a:lnTo>
                      <a:pt x="2608" y="10740"/>
                    </a:lnTo>
                    <a:cubicBezTo>
                      <a:pt x="2679" y="9490"/>
                      <a:pt x="2846" y="7489"/>
                      <a:pt x="3251" y="6906"/>
                    </a:cubicBezTo>
                    <a:cubicBezTo>
                      <a:pt x="3691" y="6251"/>
                      <a:pt x="6168" y="3536"/>
                      <a:pt x="7144" y="2465"/>
                    </a:cubicBezTo>
                    <a:cubicBezTo>
                      <a:pt x="7156" y="2429"/>
                      <a:pt x="7192" y="2405"/>
                      <a:pt x="7204" y="2381"/>
                    </a:cubicBezTo>
                    <a:cubicBezTo>
                      <a:pt x="7430" y="2143"/>
                      <a:pt x="7549" y="2012"/>
                      <a:pt x="7549" y="2012"/>
                    </a:cubicBezTo>
                    <a:lnTo>
                      <a:pt x="7549" y="2012"/>
                    </a:lnTo>
                    <a:cubicBezTo>
                      <a:pt x="7549" y="2012"/>
                      <a:pt x="7543" y="2013"/>
                      <a:pt x="7532" y="2013"/>
                    </a:cubicBezTo>
                    <a:cubicBezTo>
                      <a:pt x="7437" y="2013"/>
                      <a:pt x="6941" y="1975"/>
                      <a:pt x="5775" y="1286"/>
                    </a:cubicBezTo>
                    <a:cubicBezTo>
                      <a:pt x="4418" y="500"/>
                      <a:pt x="3822" y="0"/>
                      <a:pt x="3822" y="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6" name="Google Shape;598;p41"/>
              <p:cNvSpPr/>
              <p:nvPr/>
            </p:nvSpPr>
            <p:spPr>
              <a:xfrm>
                <a:off x="-3839775" y="374575"/>
                <a:ext cx="43775" cy="49750"/>
              </a:xfrm>
              <a:custGeom>
                <a:avLst/>
                <a:gdLst/>
                <a:ahLst/>
                <a:cxnLst/>
                <a:rect l="l" t="t" r="r" b="b"/>
                <a:pathLst>
                  <a:path w="1751" h="1990" extrusionOk="0">
                    <a:moveTo>
                      <a:pt x="1536" y="1"/>
                    </a:moveTo>
                    <a:lnTo>
                      <a:pt x="1536" y="1"/>
                    </a:lnTo>
                    <a:cubicBezTo>
                      <a:pt x="1489" y="13"/>
                      <a:pt x="0" y="906"/>
                      <a:pt x="417" y="1989"/>
                    </a:cubicBezTo>
                    <a:cubicBezTo>
                      <a:pt x="739" y="1941"/>
                      <a:pt x="1179" y="1822"/>
                      <a:pt x="1382" y="1513"/>
                    </a:cubicBezTo>
                    <a:cubicBezTo>
                      <a:pt x="1751" y="965"/>
                      <a:pt x="1512" y="13"/>
                      <a:pt x="1536" y="1"/>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7" name="Google Shape;599;p41"/>
              <p:cNvSpPr/>
              <p:nvPr/>
            </p:nvSpPr>
            <p:spPr>
              <a:xfrm>
                <a:off x="-3748100" y="254025"/>
                <a:ext cx="88425" cy="52725"/>
              </a:xfrm>
              <a:custGeom>
                <a:avLst/>
                <a:gdLst/>
                <a:ahLst/>
                <a:cxnLst/>
                <a:rect l="l" t="t" r="r" b="b"/>
                <a:pathLst>
                  <a:path w="3537" h="2109" extrusionOk="0">
                    <a:moveTo>
                      <a:pt x="24" y="1"/>
                    </a:moveTo>
                    <a:cubicBezTo>
                      <a:pt x="12" y="25"/>
                      <a:pt x="1" y="60"/>
                      <a:pt x="1" y="84"/>
                    </a:cubicBezTo>
                    <a:cubicBezTo>
                      <a:pt x="84" y="179"/>
                      <a:pt x="334" y="382"/>
                      <a:pt x="786" y="679"/>
                    </a:cubicBezTo>
                    <a:cubicBezTo>
                      <a:pt x="1310" y="1025"/>
                      <a:pt x="2179" y="1560"/>
                      <a:pt x="3477" y="2108"/>
                    </a:cubicBezTo>
                    <a:lnTo>
                      <a:pt x="3537" y="2049"/>
                    </a:lnTo>
                    <a:cubicBezTo>
                      <a:pt x="1191" y="1025"/>
                      <a:pt x="155" y="120"/>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8" name="Google Shape;600;p41"/>
              <p:cNvSpPr/>
              <p:nvPr/>
            </p:nvSpPr>
            <p:spPr>
              <a:xfrm>
                <a:off x="-4115700" y="-28750"/>
                <a:ext cx="87825" cy="231650"/>
              </a:xfrm>
              <a:custGeom>
                <a:avLst/>
                <a:gdLst/>
                <a:ahLst/>
                <a:cxnLst/>
                <a:rect l="l" t="t" r="r" b="b"/>
                <a:pathLst>
                  <a:path w="3513" h="9266" extrusionOk="0">
                    <a:moveTo>
                      <a:pt x="1941" y="1"/>
                    </a:moveTo>
                    <a:lnTo>
                      <a:pt x="12" y="1525"/>
                    </a:lnTo>
                    <a:cubicBezTo>
                      <a:pt x="0" y="1882"/>
                      <a:pt x="0" y="2227"/>
                      <a:pt x="12" y="2573"/>
                    </a:cubicBezTo>
                    <a:cubicBezTo>
                      <a:pt x="131" y="4799"/>
                      <a:pt x="989" y="7204"/>
                      <a:pt x="2513" y="8883"/>
                    </a:cubicBezTo>
                    <a:cubicBezTo>
                      <a:pt x="2632" y="9026"/>
                      <a:pt x="2763" y="9169"/>
                      <a:pt x="2941" y="9228"/>
                    </a:cubicBezTo>
                    <a:cubicBezTo>
                      <a:pt x="3011" y="9250"/>
                      <a:pt x="3085" y="9266"/>
                      <a:pt x="3155" y="9266"/>
                    </a:cubicBezTo>
                    <a:cubicBezTo>
                      <a:pt x="3275" y="9266"/>
                      <a:pt x="3386" y="9220"/>
                      <a:pt x="3453" y="9085"/>
                    </a:cubicBezTo>
                    <a:cubicBezTo>
                      <a:pt x="3513" y="8942"/>
                      <a:pt x="3489" y="8776"/>
                      <a:pt x="3465" y="8609"/>
                    </a:cubicBezTo>
                    <a:cubicBezTo>
                      <a:pt x="3405" y="8252"/>
                      <a:pt x="3298" y="7895"/>
                      <a:pt x="3191" y="7561"/>
                    </a:cubicBezTo>
                    <a:cubicBezTo>
                      <a:pt x="2858" y="6394"/>
                      <a:pt x="2453" y="5251"/>
                      <a:pt x="2227" y="4061"/>
                    </a:cubicBezTo>
                    <a:cubicBezTo>
                      <a:pt x="1941" y="2620"/>
                      <a:pt x="1822" y="1430"/>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89" name="Google Shape;601;p41"/>
              <p:cNvSpPr/>
              <p:nvPr/>
            </p:nvSpPr>
            <p:spPr>
              <a:xfrm>
                <a:off x="-4363950" y="-289025"/>
                <a:ext cx="392925" cy="491925"/>
              </a:xfrm>
              <a:custGeom>
                <a:avLst/>
                <a:gdLst/>
                <a:ahLst/>
                <a:cxnLst/>
                <a:rect l="l" t="t" r="r" b="b"/>
                <a:pathLst>
                  <a:path w="15717" h="19677" extrusionOk="0">
                    <a:moveTo>
                      <a:pt x="9916" y="1"/>
                    </a:moveTo>
                    <a:cubicBezTo>
                      <a:pt x="8042" y="1"/>
                      <a:pt x="5596" y="1851"/>
                      <a:pt x="5596" y="1851"/>
                    </a:cubicBezTo>
                    <a:lnTo>
                      <a:pt x="7763" y="6245"/>
                    </a:lnTo>
                    <a:lnTo>
                      <a:pt x="7740" y="6268"/>
                    </a:lnTo>
                    <a:lnTo>
                      <a:pt x="7716" y="6280"/>
                    </a:lnTo>
                    <a:lnTo>
                      <a:pt x="7656" y="6340"/>
                    </a:lnTo>
                    <a:lnTo>
                      <a:pt x="7644" y="6364"/>
                    </a:lnTo>
                    <a:lnTo>
                      <a:pt x="7442" y="6566"/>
                    </a:lnTo>
                    <a:lnTo>
                      <a:pt x="7406" y="6602"/>
                    </a:lnTo>
                    <a:lnTo>
                      <a:pt x="7239" y="6757"/>
                    </a:lnTo>
                    <a:lnTo>
                      <a:pt x="7216" y="6792"/>
                    </a:lnTo>
                    <a:lnTo>
                      <a:pt x="7168" y="6840"/>
                    </a:lnTo>
                    <a:lnTo>
                      <a:pt x="7144" y="6864"/>
                    </a:lnTo>
                    <a:lnTo>
                      <a:pt x="6942" y="7054"/>
                    </a:lnTo>
                    <a:lnTo>
                      <a:pt x="6906" y="7102"/>
                    </a:lnTo>
                    <a:lnTo>
                      <a:pt x="6811" y="7197"/>
                    </a:lnTo>
                    <a:lnTo>
                      <a:pt x="6692" y="7316"/>
                    </a:lnTo>
                    <a:lnTo>
                      <a:pt x="6644" y="7352"/>
                    </a:lnTo>
                    <a:lnTo>
                      <a:pt x="6608" y="7400"/>
                    </a:lnTo>
                    <a:lnTo>
                      <a:pt x="6466" y="7530"/>
                    </a:lnTo>
                    <a:cubicBezTo>
                      <a:pt x="6442" y="7554"/>
                      <a:pt x="6430" y="7578"/>
                      <a:pt x="6394" y="7614"/>
                    </a:cubicBezTo>
                    <a:lnTo>
                      <a:pt x="6192" y="7816"/>
                    </a:lnTo>
                    <a:lnTo>
                      <a:pt x="6085" y="7923"/>
                    </a:lnTo>
                    <a:lnTo>
                      <a:pt x="6025" y="7983"/>
                    </a:lnTo>
                    <a:cubicBezTo>
                      <a:pt x="5966" y="8031"/>
                      <a:pt x="5918" y="8090"/>
                      <a:pt x="5870" y="8126"/>
                    </a:cubicBezTo>
                    <a:lnTo>
                      <a:pt x="5799" y="8209"/>
                    </a:lnTo>
                    <a:lnTo>
                      <a:pt x="5620" y="8388"/>
                    </a:lnTo>
                    <a:lnTo>
                      <a:pt x="5608" y="8400"/>
                    </a:lnTo>
                    <a:cubicBezTo>
                      <a:pt x="5454" y="8543"/>
                      <a:pt x="5311" y="8697"/>
                      <a:pt x="5156" y="8864"/>
                    </a:cubicBezTo>
                    <a:cubicBezTo>
                      <a:pt x="4977" y="9054"/>
                      <a:pt x="4775" y="9257"/>
                      <a:pt x="4584" y="9471"/>
                    </a:cubicBezTo>
                    <a:cubicBezTo>
                      <a:pt x="4501" y="9555"/>
                      <a:pt x="4418" y="9638"/>
                      <a:pt x="4346" y="9721"/>
                    </a:cubicBezTo>
                    <a:cubicBezTo>
                      <a:pt x="4168" y="9912"/>
                      <a:pt x="3965" y="10114"/>
                      <a:pt x="3787" y="10305"/>
                    </a:cubicBezTo>
                    <a:lnTo>
                      <a:pt x="3656" y="10436"/>
                    </a:lnTo>
                    <a:lnTo>
                      <a:pt x="2989" y="11150"/>
                    </a:lnTo>
                    <a:cubicBezTo>
                      <a:pt x="2894" y="11245"/>
                      <a:pt x="2810" y="11329"/>
                      <a:pt x="2739" y="11424"/>
                    </a:cubicBezTo>
                    <a:cubicBezTo>
                      <a:pt x="2596" y="11555"/>
                      <a:pt x="2477" y="11686"/>
                      <a:pt x="2358" y="11817"/>
                    </a:cubicBezTo>
                    <a:cubicBezTo>
                      <a:pt x="2298" y="11876"/>
                      <a:pt x="2263" y="11936"/>
                      <a:pt x="2203" y="11995"/>
                    </a:cubicBezTo>
                    <a:cubicBezTo>
                      <a:pt x="2144" y="12055"/>
                      <a:pt x="2060" y="12138"/>
                      <a:pt x="2001" y="12210"/>
                    </a:cubicBezTo>
                    <a:cubicBezTo>
                      <a:pt x="1822" y="12412"/>
                      <a:pt x="1632" y="12626"/>
                      <a:pt x="1453" y="12829"/>
                    </a:cubicBezTo>
                    <a:cubicBezTo>
                      <a:pt x="1334" y="12984"/>
                      <a:pt x="1215" y="13115"/>
                      <a:pt x="1108" y="13269"/>
                    </a:cubicBezTo>
                    <a:cubicBezTo>
                      <a:pt x="1096" y="13293"/>
                      <a:pt x="1084" y="13305"/>
                      <a:pt x="1072" y="13329"/>
                    </a:cubicBezTo>
                    <a:cubicBezTo>
                      <a:pt x="1013" y="13400"/>
                      <a:pt x="965" y="13460"/>
                      <a:pt x="917" y="13531"/>
                    </a:cubicBezTo>
                    <a:cubicBezTo>
                      <a:pt x="905" y="13543"/>
                      <a:pt x="905" y="13567"/>
                      <a:pt x="893" y="13579"/>
                    </a:cubicBezTo>
                    <a:cubicBezTo>
                      <a:pt x="774" y="13757"/>
                      <a:pt x="667" y="13936"/>
                      <a:pt x="572" y="14115"/>
                    </a:cubicBezTo>
                    <a:cubicBezTo>
                      <a:pt x="560" y="14127"/>
                      <a:pt x="560" y="14138"/>
                      <a:pt x="548" y="14162"/>
                    </a:cubicBezTo>
                    <a:lnTo>
                      <a:pt x="453" y="14341"/>
                    </a:lnTo>
                    <a:lnTo>
                      <a:pt x="417" y="14424"/>
                    </a:lnTo>
                    <a:cubicBezTo>
                      <a:pt x="393" y="14460"/>
                      <a:pt x="381" y="14496"/>
                      <a:pt x="370" y="14531"/>
                    </a:cubicBezTo>
                    <a:cubicBezTo>
                      <a:pt x="358" y="14555"/>
                      <a:pt x="334" y="14603"/>
                      <a:pt x="322" y="14639"/>
                    </a:cubicBezTo>
                    <a:cubicBezTo>
                      <a:pt x="310" y="14662"/>
                      <a:pt x="298" y="14710"/>
                      <a:pt x="274" y="14734"/>
                    </a:cubicBezTo>
                    <a:cubicBezTo>
                      <a:pt x="274" y="14769"/>
                      <a:pt x="262" y="14817"/>
                      <a:pt x="251" y="14841"/>
                    </a:cubicBezTo>
                    <a:cubicBezTo>
                      <a:pt x="239" y="14877"/>
                      <a:pt x="239" y="14900"/>
                      <a:pt x="215" y="14936"/>
                    </a:cubicBezTo>
                    <a:cubicBezTo>
                      <a:pt x="203" y="14960"/>
                      <a:pt x="203" y="15008"/>
                      <a:pt x="191" y="15031"/>
                    </a:cubicBezTo>
                    <a:cubicBezTo>
                      <a:pt x="179" y="15067"/>
                      <a:pt x="179" y="15115"/>
                      <a:pt x="155" y="15139"/>
                    </a:cubicBezTo>
                    <a:cubicBezTo>
                      <a:pt x="143" y="15198"/>
                      <a:pt x="131" y="15270"/>
                      <a:pt x="120" y="15329"/>
                    </a:cubicBezTo>
                    <a:cubicBezTo>
                      <a:pt x="96" y="15389"/>
                      <a:pt x="96" y="15436"/>
                      <a:pt x="84" y="15496"/>
                    </a:cubicBezTo>
                    <a:cubicBezTo>
                      <a:pt x="72" y="15531"/>
                      <a:pt x="72" y="15543"/>
                      <a:pt x="72" y="15555"/>
                    </a:cubicBezTo>
                    <a:cubicBezTo>
                      <a:pt x="72" y="15567"/>
                      <a:pt x="60" y="15603"/>
                      <a:pt x="60" y="15627"/>
                    </a:cubicBezTo>
                    <a:cubicBezTo>
                      <a:pt x="36" y="15722"/>
                      <a:pt x="36" y="15829"/>
                      <a:pt x="24" y="15912"/>
                    </a:cubicBezTo>
                    <a:cubicBezTo>
                      <a:pt x="12" y="15972"/>
                      <a:pt x="12" y="16043"/>
                      <a:pt x="12" y="16103"/>
                    </a:cubicBezTo>
                    <a:cubicBezTo>
                      <a:pt x="0" y="16686"/>
                      <a:pt x="72" y="17222"/>
                      <a:pt x="203" y="17698"/>
                    </a:cubicBezTo>
                    <a:cubicBezTo>
                      <a:pt x="203" y="17734"/>
                      <a:pt x="215" y="17746"/>
                      <a:pt x="215" y="17770"/>
                    </a:cubicBezTo>
                    <a:cubicBezTo>
                      <a:pt x="239" y="17829"/>
                      <a:pt x="251" y="17877"/>
                      <a:pt x="262" y="17925"/>
                    </a:cubicBezTo>
                    <a:cubicBezTo>
                      <a:pt x="298" y="17996"/>
                      <a:pt x="310" y="18067"/>
                      <a:pt x="334" y="18127"/>
                    </a:cubicBezTo>
                    <a:cubicBezTo>
                      <a:pt x="370" y="18187"/>
                      <a:pt x="381" y="18270"/>
                      <a:pt x="417" y="18329"/>
                    </a:cubicBezTo>
                    <a:cubicBezTo>
                      <a:pt x="441" y="18389"/>
                      <a:pt x="453" y="18448"/>
                      <a:pt x="489" y="18508"/>
                    </a:cubicBezTo>
                    <a:cubicBezTo>
                      <a:pt x="501" y="18544"/>
                      <a:pt x="512" y="18579"/>
                      <a:pt x="536" y="18627"/>
                    </a:cubicBezTo>
                    <a:cubicBezTo>
                      <a:pt x="548" y="18687"/>
                      <a:pt x="572" y="18722"/>
                      <a:pt x="608" y="18782"/>
                    </a:cubicBezTo>
                    <a:cubicBezTo>
                      <a:pt x="620" y="18829"/>
                      <a:pt x="632" y="18865"/>
                      <a:pt x="655" y="18889"/>
                    </a:cubicBezTo>
                    <a:cubicBezTo>
                      <a:pt x="667" y="18901"/>
                      <a:pt x="667" y="18925"/>
                      <a:pt x="679" y="18937"/>
                    </a:cubicBezTo>
                    <a:lnTo>
                      <a:pt x="727" y="19020"/>
                    </a:lnTo>
                    <a:cubicBezTo>
                      <a:pt x="739" y="19044"/>
                      <a:pt x="739" y="19056"/>
                      <a:pt x="751" y="19068"/>
                    </a:cubicBezTo>
                    <a:lnTo>
                      <a:pt x="798" y="19163"/>
                    </a:lnTo>
                    <a:cubicBezTo>
                      <a:pt x="810" y="19175"/>
                      <a:pt x="810" y="19187"/>
                      <a:pt x="834" y="19199"/>
                    </a:cubicBezTo>
                    <a:cubicBezTo>
                      <a:pt x="846" y="19234"/>
                      <a:pt x="858" y="19246"/>
                      <a:pt x="870" y="19282"/>
                    </a:cubicBezTo>
                    <a:cubicBezTo>
                      <a:pt x="893" y="19318"/>
                      <a:pt x="917" y="19353"/>
                      <a:pt x="929" y="19377"/>
                    </a:cubicBezTo>
                    <a:cubicBezTo>
                      <a:pt x="1036" y="19544"/>
                      <a:pt x="1108" y="19639"/>
                      <a:pt x="1108" y="19639"/>
                    </a:cubicBezTo>
                    <a:cubicBezTo>
                      <a:pt x="1108" y="19639"/>
                      <a:pt x="4246" y="19676"/>
                      <a:pt x="6609" y="19676"/>
                    </a:cubicBezTo>
                    <a:cubicBezTo>
                      <a:pt x="7791" y="19676"/>
                      <a:pt x="8779" y="19667"/>
                      <a:pt x="9085" y="19639"/>
                    </a:cubicBezTo>
                    <a:cubicBezTo>
                      <a:pt x="10014" y="19544"/>
                      <a:pt x="10930" y="19187"/>
                      <a:pt x="10514" y="18687"/>
                    </a:cubicBezTo>
                    <a:lnTo>
                      <a:pt x="10502" y="18663"/>
                    </a:lnTo>
                    <a:cubicBezTo>
                      <a:pt x="10490" y="18663"/>
                      <a:pt x="10490" y="18651"/>
                      <a:pt x="10478" y="18651"/>
                    </a:cubicBezTo>
                    <a:cubicBezTo>
                      <a:pt x="10478" y="18651"/>
                      <a:pt x="10478" y="18639"/>
                      <a:pt x="10454" y="18639"/>
                    </a:cubicBezTo>
                    <a:cubicBezTo>
                      <a:pt x="9982" y="18265"/>
                      <a:pt x="8080" y="18233"/>
                      <a:pt x="7433" y="18233"/>
                    </a:cubicBezTo>
                    <a:cubicBezTo>
                      <a:pt x="7296" y="18233"/>
                      <a:pt x="7216" y="18234"/>
                      <a:pt x="7216" y="18234"/>
                    </a:cubicBezTo>
                    <a:lnTo>
                      <a:pt x="7263" y="18151"/>
                    </a:lnTo>
                    <a:cubicBezTo>
                      <a:pt x="7335" y="18032"/>
                      <a:pt x="7466" y="17806"/>
                      <a:pt x="7656" y="17508"/>
                    </a:cubicBezTo>
                    <a:cubicBezTo>
                      <a:pt x="8382" y="16377"/>
                      <a:pt x="9799" y="14162"/>
                      <a:pt x="11073" y="12472"/>
                    </a:cubicBezTo>
                    <a:cubicBezTo>
                      <a:pt x="11085" y="12448"/>
                      <a:pt x="11121" y="12436"/>
                      <a:pt x="11133" y="12400"/>
                    </a:cubicBezTo>
                    <a:cubicBezTo>
                      <a:pt x="11240" y="12281"/>
                      <a:pt x="11311" y="12150"/>
                      <a:pt x="11383" y="12019"/>
                    </a:cubicBezTo>
                    <a:cubicBezTo>
                      <a:pt x="12466" y="9936"/>
                      <a:pt x="11395" y="6280"/>
                      <a:pt x="11359" y="6137"/>
                    </a:cubicBezTo>
                    <a:cubicBezTo>
                      <a:pt x="11419" y="6102"/>
                      <a:pt x="11466" y="6090"/>
                      <a:pt x="11538" y="6066"/>
                    </a:cubicBezTo>
                    <a:cubicBezTo>
                      <a:pt x="11692" y="5983"/>
                      <a:pt x="11871" y="5911"/>
                      <a:pt x="12038" y="5840"/>
                    </a:cubicBezTo>
                    <a:cubicBezTo>
                      <a:pt x="12228" y="5745"/>
                      <a:pt x="12407" y="5673"/>
                      <a:pt x="12585" y="5590"/>
                    </a:cubicBezTo>
                    <a:cubicBezTo>
                      <a:pt x="13097" y="5352"/>
                      <a:pt x="13574" y="5030"/>
                      <a:pt x="13978" y="4649"/>
                    </a:cubicBezTo>
                    <a:lnTo>
                      <a:pt x="13990" y="4649"/>
                    </a:lnTo>
                    <a:cubicBezTo>
                      <a:pt x="14240" y="4399"/>
                      <a:pt x="14478" y="4125"/>
                      <a:pt x="14693" y="3840"/>
                    </a:cubicBezTo>
                    <a:cubicBezTo>
                      <a:pt x="14705" y="3828"/>
                      <a:pt x="14717" y="3804"/>
                      <a:pt x="14729" y="3780"/>
                    </a:cubicBezTo>
                    <a:cubicBezTo>
                      <a:pt x="14883" y="3566"/>
                      <a:pt x="15014" y="3339"/>
                      <a:pt x="15133" y="3113"/>
                    </a:cubicBezTo>
                    <a:cubicBezTo>
                      <a:pt x="15360" y="2697"/>
                      <a:pt x="15598" y="2220"/>
                      <a:pt x="15669" y="1744"/>
                    </a:cubicBezTo>
                    <a:cubicBezTo>
                      <a:pt x="15693" y="1565"/>
                      <a:pt x="15693" y="1387"/>
                      <a:pt x="15717" y="1196"/>
                    </a:cubicBezTo>
                    <a:cubicBezTo>
                      <a:pt x="15717" y="1161"/>
                      <a:pt x="15693" y="1137"/>
                      <a:pt x="15693" y="1101"/>
                    </a:cubicBezTo>
                    <a:cubicBezTo>
                      <a:pt x="15657" y="911"/>
                      <a:pt x="15550" y="768"/>
                      <a:pt x="15383" y="708"/>
                    </a:cubicBezTo>
                    <a:cubicBezTo>
                      <a:pt x="15346" y="686"/>
                      <a:pt x="15308" y="677"/>
                      <a:pt x="15267" y="677"/>
                    </a:cubicBezTo>
                    <a:cubicBezTo>
                      <a:pt x="15244" y="677"/>
                      <a:pt x="15219" y="680"/>
                      <a:pt x="15193" y="684"/>
                    </a:cubicBezTo>
                    <a:cubicBezTo>
                      <a:pt x="15002" y="732"/>
                      <a:pt x="14717" y="899"/>
                      <a:pt x="14228" y="982"/>
                    </a:cubicBezTo>
                    <a:cubicBezTo>
                      <a:pt x="14205" y="1006"/>
                      <a:pt x="14181" y="1006"/>
                      <a:pt x="14169" y="1006"/>
                    </a:cubicBezTo>
                    <a:cubicBezTo>
                      <a:pt x="14022" y="1026"/>
                      <a:pt x="13846" y="1042"/>
                      <a:pt x="13635" y="1042"/>
                    </a:cubicBezTo>
                    <a:cubicBezTo>
                      <a:pt x="13470" y="1042"/>
                      <a:pt x="13283" y="1032"/>
                      <a:pt x="13074" y="1006"/>
                    </a:cubicBezTo>
                    <a:cubicBezTo>
                      <a:pt x="11311" y="780"/>
                      <a:pt x="11978" y="125"/>
                      <a:pt x="10085" y="6"/>
                    </a:cubicBezTo>
                    <a:cubicBezTo>
                      <a:pt x="10029" y="2"/>
                      <a:pt x="9973" y="1"/>
                      <a:pt x="99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0" name="Google Shape;602;p41"/>
              <p:cNvSpPr/>
              <p:nvPr/>
            </p:nvSpPr>
            <p:spPr>
              <a:xfrm>
                <a:off x="-4178800" y="-50475"/>
                <a:ext cx="142400" cy="253950"/>
              </a:xfrm>
              <a:custGeom>
                <a:avLst/>
                <a:gdLst/>
                <a:ahLst/>
                <a:cxnLst/>
                <a:rect l="l" t="t" r="r" b="b"/>
                <a:pathLst>
                  <a:path w="5696" h="10158" extrusionOk="0">
                    <a:moveTo>
                      <a:pt x="2715" y="1"/>
                    </a:moveTo>
                    <a:lnTo>
                      <a:pt x="0" y="2060"/>
                    </a:lnTo>
                    <a:cubicBezTo>
                      <a:pt x="48" y="2441"/>
                      <a:pt x="107" y="2811"/>
                      <a:pt x="179" y="3203"/>
                    </a:cubicBezTo>
                    <a:cubicBezTo>
                      <a:pt x="691" y="5668"/>
                      <a:pt x="2036" y="8204"/>
                      <a:pt x="4001" y="9823"/>
                    </a:cubicBezTo>
                    <a:cubicBezTo>
                      <a:pt x="4167" y="9954"/>
                      <a:pt x="4334" y="10097"/>
                      <a:pt x="4536" y="10133"/>
                    </a:cubicBezTo>
                    <a:cubicBezTo>
                      <a:pt x="4612" y="10150"/>
                      <a:pt x="4680" y="10157"/>
                      <a:pt x="4739" y="10157"/>
                    </a:cubicBezTo>
                    <a:cubicBezTo>
                      <a:pt x="5696" y="10157"/>
                      <a:pt x="4610" y="8109"/>
                      <a:pt x="4453" y="7728"/>
                    </a:cubicBezTo>
                    <a:cubicBezTo>
                      <a:pt x="4060" y="6763"/>
                      <a:pt x="3679" y="5787"/>
                      <a:pt x="3405" y="4799"/>
                    </a:cubicBezTo>
                    <a:cubicBezTo>
                      <a:pt x="2989" y="3227"/>
                      <a:pt x="2810" y="1608"/>
                      <a:pt x="2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1" name="Google Shape;603;p41"/>
              <p:cNvSpPr/>
              <p:nvPr/>
            </p:nvSpPr>
            <p:spPr>
              <a:xfrm>
                <a:off x="-4201425" y="-345150"/>
                <a:ext cx="36325" cy="73850"/>
              </a:xfrm>
              <a:custGeom>
                <a:avLst/>
                <a:gdLst/>
                <a:ahLst/>
                <a:cxnLst/>
                <a:rect l="l" t="t" r="r" b="b"/>
                <a:pathLst>
                  <a:path w="1453" h="2954" extrusionOk="0">
                    <a:moveTo>
                      <a:pt x="227" y="0"/>
                    </a:moveTo>
                    <a:cubicBezTo>
                      <a:pt x="48" y="215"/>
                      <a:pt x="0" y="1715"/>
                      <a:pt x="0" y="1775"/>
                    </a:cubicBezTo>
                    <a:lnTo>
                      <a:pt x="1012" y="2953"/>
                    </a:lnTo>
                    <a:lnTo>
                      <a:pt x="1453" y="2739"/>
                    </a:lnTo>
                    <a:cubicBezTo>
                      <a:pt x="1060" y="2001"/>
                      <a:pt x="227"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2" name="Google Shape;604;p41"/>
              <p:cNvSpPr/>
              <p:nvPr/>
            </p:nvSpPr>
            <p:spPr>
              <a:xfrm>
                <a:off x="-4115700" y="-28750"/>
                <a:ext cx="87825" cy="231650"/>
              </a:xfrm>
              <a:custGeom>
                <a:avLst/>
                <a:gdLst/>
                <a:ahLst/>
                <a:cxnLst/>
                <a:rect l="l" t="t" r="r" b="b"/>
                <a:pathLst>
                  <a:path w="3513" h="9266" extrusionOk="0">
                    <a:moveTo>
                      <a:pt x="1941" y="1"/>
                    </a:moveTo>
                    <a:lnTo>
                      <a:pt x="12" y="1525"/>
                    </a:lnTo>
                    <a:cubicBezTo>
                      <a:pt x="0" y="1882"/>
                      <a:pt x="0" y="2227"/>
                      <a:pt x="12" y="2573"/>
                    </a:cubicBezTo>
                    <a:cubicBezTo>
                      <a:pt x="131" y="4799"/>
                      <a:pt x="989" y="7204"/>
                      <a:pt x="2513" y="8883"/>
                    </a:cubicBezTo>
                    <a:cubicBezTo>
                      <a:pt x="2632" y="9026"/>
                      <a:pt x="2763" y="9169"/>
                      <a:pt x="2941" y="9228"/>
                    </a:cubicBezTo>
                    <a:cubicBezTo>
                      <a:pt x="3011" y="9250"/>
                      <a:pt x="3085" y="9266"/>
                      <a:pt x="3155" y="9266"/>
                    </a:cubicBezTo>
                    <a:cubicBezTo>
                      <a:pt x="3275" y="9266"/>
                      <a:pt x="3386" y="9220"/>
                      <a:pt x="3453" y="9085"/>
                    </a:cubicBezTo>
                    <a:cubicBezTo>
                      <a:pt x="3513" y="8942"/>
                      <a:pt x="3489" y="8776"/>
                      <a:pt x="3465" y="8609"/>
                    </a:cubicBezTo>
                    <a:cubicBezTo>
                      <a:pt x="3405" y="8252"/>
                      <a:pt x="3298" y="7895"/>
                      <a:pt x="3191" y="7561"/>
                    </a:cubicBezTo>
                    <a:cubicBezTo>
                      <a:pt x="2858" y="6394"/>
                      <a:pt x="2453" y="5251"/>
                      <a:pt x="2227" y="4061"/>
                    </a:cubicBezTo>
                    <a:cubicBezTo>
                      <a:pt x="1941" y="2620"/>
                      <a:pt x="1822" y="1430"/>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3" name="Google Shape;605;p41"/>
              <p:cNvSpPr/>
              <p:nvPr/>
            </p:nvSpPr>
            <p:spPr>
              <a:xfrm>
                <a:off x="-4362750" y="-289025"/>
                <a:ext cx="393225" cy="492225"/>
              </a:xfrm>
              <a:custGeom>
                <a:avLst/>
                <a:gdLst/>
                <a:ahLst/>
                <a:cxnLst/>
                <a:rect l="l" t="t" r="r" b="b"/>
                <a:pathLst>
                  <a:path w="15729" h="19689" extrusionOk="0">
                    <a:moveTo>
                      <a:pt x="9916" y="1"/>
                    </a:moveTo>
                    <a:cubicBezTo>
                      <a:pt x="8040" y="1"/>
                      <a:pt x="5584" y="1851"/>
                      <a:pt x="5584" y="1851"/>
                    </a:cubicBezTo>
                    <a:cubicBezTo>
                      <a:pt x="5584" y="1851"/>
                      <a:pt x="5620" y="2685"/>
                      <a:pt x="6239" y="3947"/>
                    </a:cubicBezTo>
                    <a:cubicBezTo>
                      <a:pt x="6882" y="5233"/>
                      <a:pt x="7763" y="6257"/>
                      <a:pt x="7763" y="6257"/>
                    </a:cubicBezTo>
                    <a:lnTo>
                      <a:pt x="7727" y="6280"/>
                    </a:lnTo>
                    <a:lnTo>
                      <a:pt x="7715" y="6304"/>
                    </a:lnTo>
                    <a:lnTo>
                      <a:pt x="7656" y="6364"/>
                    </a:lnTo>
                    <a:lnTo>
                      <a:pt x="7644" y="6376"/>
                    </a:lnTo>
                    <a:lnTo>
                      <a:pt x="7430" y="6578"/>
                    </a:lnTo>
                    <a:lnTo>
                      <a:pt x="7406" y="6614"/>
                    </a:lnTo>
                    <a:lnTo>
                      <a:pt x="7239" y="6780"/>
                    </a:lnTo>
                    <a:lnTo>
                      <a:pt x="7215" y="6804"/>
                    </a:lnTo>
                    <a:lnTo>
                      <a:pt x="7168" y="6852"/>
                    </a:lnTo>
                    <a:lnTo>
                      <a:pt x="7132" y="6876"/>
                    </a:lnTo>
                    <a:lnTo>
                      <a:pt x="6941" y="7078"/>
                    </a:lnTo>
                    <a:lnTo>
                      <a:pt x="6894" y="7114"/>
                    </a:lnTo>
                    <a:lnTo>
                      <a:pt x="6810" y="7209"/>
                    </a:lnTo>
                    <a:lnTo>
                      <a:pt x="6691" y="7328"/>
                    </a:lnTo>
                    <a:lnTo>
                      <a:pt x="6644" y="7376"/>
                    </a:lnTo>
                    <a:lnTo>
                      <a:pt x="6608" y="7423"/>
                    </a:lnTo>
                    <a:lnTo>
                      <a:pt x="6465" y="7554"/>
                    </a:lnTo>
                    <a:cubicBezTo>
                      <a:pt x="6441" y="7566"/>
                      <a:pt x="6429" y="7602"/>
                      <a:pt x="6394" y="7626"/>
                    </a:cubicBezTo>
                    <a:lnTo>
                      <a:pt x="6179" y="7840"/>
                    </a:lnTo>
                    <a:lnTo>
                      <a:pt x="6084" y="7935"/>
                    </a:lnTo>
                    <a:lnTo>
                      <a:pt x="6025" y="7995"/>
                    </a:lnTo>
                    <a:cubicBezTo>
                      <a:pt x="5965" y="8042"/>
                      <a:pt x="5918" y="8102"/>
                      <a:pt x="5870" y="8150"/>
                    </a:cubicBezTo>
                    <a:lnTo>
                      <a:pt x="5798" y="8221"/>
                    </a:lnTo>
                    <a:lnTo>
                      <a:pt x="5620" y="8400"/>
                    </a:lnTo>
                    <a:lnTo>
                      <a:pt x="5608" y="8412"/>
                    </a:lnTo>
                    <a:cubicBezTo>
                      <a:pt x="5453" y="8566"/>
                      <a:pt x="5310" y="8709"/>
                      <a:pt x="5156" y="8876"/>
                    </a:cubicBezTo>
                    <a:cubicBezTo>
                      <a:pt x="4977" y="9066"/>
                      <a:pt x="4775" y="9281"/>
                      <a:pt x="4572" y="9483"/>
                    </a:cubicBezTo>
                    <a:cubicBezTo>
                      <a:pt x="4501" y="9578"/>
                      <a:pt x="4417" y="9650"/>
                      <a:pt x="4334" y="9733"/>
                    </a:cubicBezTo>
                    <a:cubicBezTo>
                      <a:pt x="4155" y="9936"/>
                      <a:pt x="3965" y="10126"/>
                      <a:pt x="3786" y="10317"/>
                    </a:cubicBezTo>
                    <a:lnTo>
                      <a:pt x="3655" y="10448"/>
                    </a:lnTo>
                    <a:lnTo>
                      <a:pt x="2989" y="11162"/>
                    </a:lnTo>
                    <a:cubicBezTo>
                      <a:pt x="2893" y="11257"/>
                      <a:pt x="2822" y="11352"/>
                      <a:pt x="2727" y="11436"/>
                    </a:cubicBezTo>
                    <a:cubicBezTo>
                      <a:pt x="2596" y="11567"/>
                      <a:pt x="2477" y="11698"/>
                      <a:pt x="2358" y="11841"/>
                    </a:cubicBezTo>
                    <a:cubicBezTo>
                      <a:pt x="2298" y="11900"/>
                      <a:pt x="2250" y="11960"/>
                      <a:pt x="2191" y="12019"/>
                    </a:cubicBezTo>
                    <a:cubicBezTo>
                      <a:pt x="2131" y="12079"/>
                      <a:pt x="2060" y="12150"/>
                      <a:pt x="2000" y="12222"/>
                    </a:cubicBezTo>
                    <a:cubicBezTo>
                      <a:pt x="1822" y="12436"/>
                      <a:pt x="1631" y="12638"/>
                      <a:pt x="1453" y="12853"/>
                    </a:cubicBezTo>
                    <a:cubicBezTo>
                      <a:pt x="1334" y="12995"/>
                      <a:pt x="1215" y="13126"/>
                      <a:pt x="1107" y="13281"/>
                    </a:cubicBezTo>
                    <a:cubicBezTo>
                      <a:pt x="1095" y="13305"/>
                      <a:pt x="1084" y="13329"/>
                      <a:pt x="1060" y="13341"/>
                    </a:cubicBezTo>
                    <a:cubicBezTo>
                      <a:pt x="1000" y="13412"/>
                      <a:pt x="965" y="13472"/>
                      <a:pt x="917" y="13543"/>
                    </a:cubicBezTo>
                    <a:cubicBezTo>
                      <a:pt x="905" y="13567"/>
                      <a:pt x="905" y="13579"/>
                      <a:pt x="881" y="13591"/>
                    </a:cubicBezTo>
                    <a:cubicBezTo>
                      <a:pt x="762" y="13769"/>
                      <a:pt x="667" y="13948"/>
                      <a:pt x="572" y="14127"/>
                    </a:cubicBezTo>
                    <a:cubicBezTo>
                      <a:pt x="560" y="14150"/>
                      <a:pt x="560" y="14162"/>
                      <a:pt x="548" y="14174"/>
                    </a:cubicBezTo>
                    <a:lnTo>
                      <a:pt x="453" y="14353"/>
                    </a:lnTo>
                    <a:lnTo>
                      <a:pt x="405" y="14436"/>
                    </a:lnTo>
                    <a:cubicBezTo>
                      <a:pt x="393" y="14472"/>
                      <a:pt x="381" y="14519"/>
                      <a:pt x="369" y="14543"/>
                    </a:cubicBezTo>
                    <a:cubicBezTo>
                      <a:pt x="357" y="14579"/>
                      <a:pt x="333" y="14615"/>
                      <a:pt x="322" y="14650"/>
                    </a:cubicBezTo>
                    <a:cubicBezTo>
                      <a:pt x="310" y="14674"/>
                      <a:pt x="298" y="14722"/>
                      <a:pt x="274" y="14758"/>
                    </a:cubicBezTo>
                    <a:cubicBezTo>
                      <a:pt x="274" y="14781"/>
                      <a:pt x="262" y="14829"/>
                      <a:pt x="250" y="14853"/>
                    </a:cubicBezTo>
                    <a:cubicBezTo>
                      <a:pt x="226" y="14889"/>
                      <a:pt x="226" y="14912"/>
                      <a:pt x="214" y="14948"/>
                    </a:cubicBezTo>
                    <a:cubicBezTo>
                      <a:pt x="203" y="14972"/>
                      <a:pt x="203" y="15020"/>
                      <a:pt x="191" y="15055"/>
                    </a:cubicBezTo>
                    <a:cubicBezTo>
                      <a:pt x="167" y="15079"/>
                      <a:pt x="167" y="15127"/>
                      <a:pt x="155" y="15150"/>
                    </a:cubicBezTo>
                    <a:cubicBezTo>
                      <a:pt x="143" y="15210"/>
                      <a:pt x="131" y="15293"/>
                      <a:pt x="107" y="15353"/>
                    </a:cubicBezTo>
                    <a:cubicBezTo>
                      <a:pt x="95" y="15412"/>
                      <a:pt x="95" y="15448"/>
                      <a:pt x="83" y="15508"/>
                    </a:cubicBezTo>
                    <a:cubicBezTo>
                      <a:pt x="72" y="15543"/>
                      <a:pt x="72" y="15555"/>
                      <a:pt x="72" y="15567"/>
                    </a:cubicBezTo>
                    <a:cubicBezTo>
                      <a:pt x="72" y="15591"/>
                      <a:pt x="60" y="15615"/>
                      <a:pt x="60" y="15651"/>
                    </a:cubicBezTo>
                    <a:cubicBezTo>
                      <a:pt x="36" y="15734"/>
                      <a:pt x="36" y="15841"/>
                      <a:pt x="24" y="15924"/>
                    </a:cubicBezTo>
                    <a:cubicBezTo>
                      <a:pt x="12" y="15984"/>
                      <a:pt x="12" y="16067"/>
                      <a:pt x="12" y="16127"/>
                    </a:cubicBezTo>
                    <a:cubicBezTo>
                      <a:pt x="0" y="16698"/>
                      <a:pt x="72" y="17234"/>
                      <a:pt x="203" y="17710"/>
                    </a:cubicBezTo>
                    <a:cubicBezTo>
                      <a:pt x="203" y="17746"/>
                      <a:pt x="214" y="17758"/>
                      <a:pt x="214" y="17794"/>
                    </a:cubicBezTo>
                    <a:cubicBezTo>
                      <a:pt x="226" y="17853"/>
                      <a:pt x="250" y="17889"/>
                      <a:pt x="262" y="17937"/>
                    </a:cubicBezTo>
                    <a:cubicBezTo>
                      <a:pt x="298" y="18008"/>
                      <a:pt x="310" y="18091"/>
                      <a:pt x="333" y="18151"/>
                    </a:cubicBezTo>
                    <a:cubicBezTo>
                      <a:pt x="369" y="18210"/>
                      <a:pt x="381" y="18282"/>
                      <a:pt x="405" y="18341"/>
                    </a:cubicBezTo>
                    <a:cubicBezTo>
                      <a:pt x="441" y="18401"/>
                      <a:pt x="453" y="18460"/>
                      <a:pt x="488" y="18520"/>
                    </a:cubicBezTo>
                    <a:cubicBezTo>
                      <a:pt x="500" y="18568"/>
                      <a:pt x="512" y="18591"/>
                      <a:pt x="524" y="18639"/>
                    </a:cubicBezTo>
                    <a:cubicBezTo>
                      <a:pt x="560" y="18699"/>
                      <a:pt x="572" y="18746"/>
                      <a:pt x="607" y="18806"/>
                    </a:cubicBezTo>
                    <a:cubicBezTo>
                      <a:pt x="619" y="18841"/>
                      <a:pt x="631" y="18877"/>
                      <a:pt x="643" y="18901"/>
                    </a:cubicBezTo>
                    <a:cubicBezTo>
                      <a:pt x="667" y="18925"/>
                      <a:pt x="667" y="18937"/>
                      <a:pt x="679" y="18949"/>
                    </a:cubicBezTo>
                    <a:lnTo>
                      <a:pt x="726" y="19044"/>
                    </a:lnTo>
                    <a:cubicBezTo>
                      <a:pt x="738" y="19056"/>
                      <a:pt x="738" y="19068"/>
                      <a:pt x="750" y="19080"/>
                    </a:cubicBezTo>
                    <a:lnTo>
                      <a:pt x="798" y="19175"/>
                    </a:lnTo>
                    <a:cubicBezTo>
                      <a:pt x="810" y="19187"/>
                      <a:pt x="810" y="19199"/>
                      <a:pt x="822" y="19222"/>
                    </a:cubicBezTo>
                    <a:cubicBezTo>
                      <a:pt x="845" y="19246"/>
                      <a:pt x="857" y="19258"/>
                      <a:pt x="869" y="19294"/>
                    </a:cubicBezTo>
                    <a:cubicBezTo>
                      <a:pt x="893" y="19341"/>
                      <a:pt x="917" y="19365"/>
                      <a:pt x="929" y="19401"/>
                    </a:cubicBezTo>
                    <a:cubicBezTo>
                      <a:pt x="1036" y="19556"/>
                      <a:pt x="1107" y="19651"/>
                      <a:pt x="1107" y="19651"/>
                    </a:cubicBezTo>
                    <a:cubicBezTo>
                      <a:pt x="1107" y="19651"/>
                      <a:pt x="4245" y="19688"/>
                      <a:pt x="6609" y="19688"/>
                    </a:cubicBezTo>
                    <a:cubicBezTo>
                      <a:pt x="7791" y="19688"/>
                      <a:pt x="8779" y="19679"/>
                      <a:pt x="9085" y="19651"/>
                    </a:cubicBezTo>
                    <a:cubicBezTo>
                      <a:pt x="10013" y="19556"/>
                      <a:pt x="10930" y="19199"/>
                      <a:pt x="10513" y="18699"/>
                    </a:cubicBezTo>
                    <a:lnTo>
                      <a:pt x="10501" y="18687"/>
                    </a:lnTo>
                    <a:cubicBezTo>
                      <a:pt x="10490" y="18687"/>
                      <a:pt x="10490" y="18663"/>
                      <a:pt x="10466" y="18663"/>
                    </a:cubicBezTo>
                    <a:cubicBezTo>
                      <a:pt x="10466" y="18663"/>
                      <a:pt x="10466" y="18651"/>
                      <a:pt x="10454" y="18651"/>
                    </a:cubicBezTo>
                    <a:cubicBezTo>
                      <a:pt x="9906" y="18234"/>
                      <a:pt x="7584" y="18163"/>
                      <a:pt x="7251" y="18163"/>
                    </a:cubicBezTo>
                    <a:lnTo>
                      <a:pt x="7215" y="18163"/>
                    </a:lnTo>
                    <a:cubicBezTo>
                      <a:pt x="7215" y="18163"/>
                      <a:pt x="7382" y="17925"/>
                      <a:pt x="7644" y="17520"/>
                    </a:cubicBezTo>
                    <a:cubicBezTo>
                      <a:pt x="7680" y="17472"/>
                      <a:pt x="7692" y="17448"/>
                      <a:pt x="7715" y="17413"/>
                    </a:cubicBezTo>
                    <a:cubicBezTo>
                      <a:pt x="8477" y="16317"/>
                      <a:pt x="9954" y="14162"/>
                      <a:pt x="11049" y="12495"/>
                    </a:cubicBezTo>
                    <a:cubicBezTo>
                      <a:pt x="11132" y="12376"/>
                      <a:pt x="11204" y="12269"/>
                      <a:pt x="11275" y="12150"/>
                    </a:cubicBezTo>
                    <a:cubicBezTo>
                      <a:pt x="11311" y="12114"/>
                      <a:pt x="11323" y="12079"/>
                      <a:pt x="11347" y="12031"/>
                    </a:cubicBezTo>
                    <a:cubicBezTo>
                      <a:pt x="11752" y="11329"/>
                      <a:pt x="11906" y="10483"/>
                      <a:pt x="11906" y="9638"/>
                    </a:cubicBezTo>
                    <a:cubicBezTo>
                      <a:pt x="11906" y="7911"/>
                      <a:pt x="11347" y="6245"/>
                      <a:pt x="11323" y="6137"/>
                    </a:cubicBezTo>
                    <a:cubicBezTo>
                      <a:pt x="11549" y="6042"/>
                      <a:pt x="11787" y="5947"/>
                      <a:pt x="12002" y="5840"/>
                    </a:cubicBezTo>
                    <a:cubicBezTo>
                      <a:pt x="12335" y="5685"/>
                      <a:pt x="12645" y="5530"/>
                      <a:pt x="12954" y="5364"/>
                    </a:cubicBezTo>
                    <a:cubicBezTo>
                      <a:pt x="13311" y="5173"/>
                      <a:pt x="13645" y="4935"/>
                      <a:pt x="13942" y="4649"/>
                    </a:cubicBezTo>
                    <a:cubicBezTo>
                      <a:pt x="14204" y="4411"/>
                      <a:pt x="14442" y="4125"/>
                      <a:pt x="14657" y="3840"/>
                    </a:cubicBezTo>
                    <a:cubicBezTo>
                      <a:pt x="14669" y="3828"/>
                      <a:pt x="14681" y="3804"/>
                      <a:pt x="14692" y="3780"/>
                    </a:cubicBezTo>
                    <a:cubicBezTo>
                      <a:pt x="14716" y="3768"/>
                      <a:pt x="14728" y="3744"/>
                      <a:pt x="14740" y="3720"/>
                    </a:cubicBezTo>
                    <a:cubicBezTo>
                      <a:pt x="15145" y="3125"/>
                      <a:pt x="15538" y="2494"/>
                      <a:pt x="15621" y="1780"/>
                    </a:cubicBezTo>
                    <a:lnTo>
                      <a:pt x="15621" y="1744"/>
                    </a:lnTo>
                    <a:lnTo>
                      <a:pt x="15621" y="1720"/>
                    </a:lnTo>
                    <a:cubicBezTo>
                      <a:pt x="15645" y="1518"/>
                      <a:pt x="15645" y="1363"/>
                      <a:pt x="15728" y="1196"/>
                    </a:cubicBezTo>
                    <a:cubicBezTo>
                      <a:pt x="15728" y="1161"/>
                      <a:pt x="15704" y="1137"/>
                      <a:pt x="15704" y="1101"/>
                    </a:cubicBezTo>
                    <a:cubicBezTo>
                      <a:pt x="15669" y="911"/>
                      <a:pt x="15573" y="744"/>
                      <a:pt x="15395" y="708"/>
                    </a:cubicBezTo>
                    <a:cubicBezTo>
                      <a:pt x="15357" y="686"/>
                      <a:pt x="15315" y="677"/>
                      <a:pt x="15273" y="677"/>
                    </a:cubicBezTo>
                    <a:cubicBezTo>
                      <a:pt x="15250" y="677"/>
                      <a:pt x="15226" y="680"/>
                      <a:pt x="15204" y="684"/>
                    </a:cubicBezTo>
                    <a:cubicBezTo>
                      <a:pt x="15014" y="720"/>
                      <a:pt x="14811" y="839"/>
                      <a:pt x="14454" y="923"/>
                    </a:cubicBezTo>
                    <a:cubicBezTo>
                      <a:pt x="14395" y="946"/>
                      <a:pt x="14323" y="958"/>
                      <a:pt x="14264" y="970"/>
                    </a:cubicBezTo>
                    <a:cubicBezTo>
                      <a:pt x="14252" y="982"/>
                      <a:pt x="14240" y="982"/>
                      <a:pt x="14216" y="982"/>
                    </a:cubicBezTo>
                    <a:cubicBezTo>
                      <a:pt x="14204" y="1006"/>
                      <a:pt x="14180" y="1006"/>
                      <a:pt x="14157" y="1006"/>
                    </a:cubicBezTo>
                    <a:cubicBezTo>
                      <a:pt x="14017" y="1026"/>
                      <a:pt x="13843" y="1042"/>
                      <a:pt x="13634" y="1042"/>
                    </a:cubicBezTo>
                    <a:cubicBezTo>
                      <a:pt x="13469" y="1042"/>
                      <a:pt x="13283" y="1032"/>
                      <a:pt x="13073" y="1006"/>
                    </a:cubicBezTo>
                    <a:cubicBezTo>
                      <a:pt x="11299" y="780"/>
                      <a:pt x="11978" y="125"/>
                      <a:pt x="10085" y="6"/>
                    </a:cubicBezTo>
                    <a:cubicBezTo>
                      <a:pt x="10029" y="2"/>
                      <a:pt x="9973" y="1"/>
                      <a:pt x="99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4" name="Google Shape;606;p41"/>
              <p:cNvSpPr/>
              <p:nvPr/>
            </p:nvSpPr>
            <p:spPr>
              <a:xfrm>
                <a:off x="-4122550" y="-262400"/>
                <a:ext cx="60150" cy="60150"/>
              </a:xfrm>
              <a:custGeom>
                <a:avLst/>
                <a:gdLst/>
                <a:ahLst/>
                <a:cxnLst/>
                <a:rect l="l" t="t" r="r" b="b"/>
                <a:pathLst>
                  <a:path w="2406" h="2406" extrusionOk="0">
                    <a:moveTo>
                      <a:pt x="1203" y="0"/>
                    </a:moveTo>
                    <a:cubicBezTo>
                      <a:pt x="536" y="0"/>
                      <a:pt x="0" y="536"/>
                      <a:pt x="0" y="1203"/>
                    </a:cubicBezTo>
                    <a:cubicBezTo>
                      <a:pt x="0" y="1870"/>
                      <a:pt x="536" y="2405"/>
                      <a:pt x="1203" y="2405"/>
                    </a:cubicBezTo>
                    <a:cubicBezTo>
                      <a:pt x="1870" y="2405"/>
                      <a:pt x="2406" y="1870"/>
                      <a:pt x="2406" y="1203"/>
                    </a:cubicBezTo>
                    <a:cubicBezTo>
                      <a:pt x="2406" y="536"/>
                      <a:pt x="1870" y="0"/>
                      <a:pt x="1203" y="0"/>
                    </a:cubicBezTo>
                    <a:close/>
                  </a:path>
                </a:pathLst>
              </a:custGeom>
              <a:solidFill>
                <a:srgbClr val="FF9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5" name="Google Shape;607;p41"/>
              <p:cNvSpPr/>
              <p:nvPr/>
            </p:nvSpPr>
            <p:spPr>
              <a:xfrm>
                <a:off x="-4091300" y="-237400"/>
                <a:ext cx="11350" cy="11050"/>
              </a:xfrm>
              <a:custGeom>
                <a:avLst/>
                <a:gdLst/>
                <a:ahLst/>
                <a:cxnLst/>
                <a:rect l="l" t="t" r="r" b="b"/>
                <a:pathLst>
                  <a:path w="454" h="442" extrusionOk="0">
                    <a:moveTo>
                      <a:pt x="227" y="1"/>
                    </a:moveTo>
                    <a:cubicBezTo>
                      <a:pt x="96" y="1"/>
                      <a:pt x="1" y="96"/>
                      <a:pt x="1" y="215"/>
                    </a:cubicBezTo>
                    <a:cubicBezTo>
                      <a:pt x="1" y="346"/>
                      <a:pt x="96" y="441"/>
                      <a:pt x="227" y="441"/>
                    </a:cubicBezTo>
                    <a:cubicBezTo>
                      <a:pt x="346" y="441"/>
                      <a:pt x="453" y="346"/>
                      <a:pt x="453" y="215"/>
                    </a:cubicBezTo>
                    <a:cubicBezTo>
                      <a:pt x="453" y="96"/>
                      <a:pt x="346" y="1"/>
                      <a:pt x="227"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6" name="Google Shape;608;p41"/>
              <p:cNvSpPr/>
              <p:nvPr/>
            </p:nvSpPr>
            <p:spPr>
              <a:xfrm>
                <a:off x="-4143675" y="-207050"/>
                <a:ext cx="40200" cy="40225"/>
              </a:xfrm>
              <a:custGeom>
                <a:avLst/>
                <a:gdLst/>
                <a:ahLst/>
                <a:cxnLst/>
                <a:rect l="l" t="t" r="r" b="b"/>
                <a:pathLst>
                  <a:path w="1608" h="1609" extrusionOk="0">
                    <a:moveTo>
                      <a:pt x="798" y="1"/>
                    </a:moveTo>
                    <a:cubicBezTo>
                      <a:pt x="357" y="1"/>
                      <a:pt x="0" y="358"/>
                      <a:pt x="0" y="811"/>
                    </a:cubicBezTo>
                    <a:cubicBezTo>
                      <a:pt x="0" y="1251"/>
                      <a:pt x="357" y="1608"/>
                      <a:pt x="798" y="1608"/>
                    </a:cubicBezTo>
                    <a:cubicBezTo>
                      <a:pt x="1250" y="1608"/>
                      <a:pt x="1607" y="1251"/>
                      <a:pt x="1607" y="811"/>
                    </a:cubicBezTo>
                    <a:cubicBezTo>
                      <a:pt x="1607" y="358"/>
                      <a:pt x="1250" y="1"/>
                      <a:pt x="798" y="1"/>
                    </a:cubicBezTo>
                    <a:close/>
                  </a:path>
                </a:pathLst>
              </a:custGeom>
              <a:solidFill>
                <a:srgbClr val="FFC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7" name="Google Shape;609;p41"/>
              <p:cNvSpPr/>
              <p:nvPr/>
            </p:nvSpPr>
            <p:spPr>
              <a:xfrm>
                <a:off x="-4029975" y="-218950"/>
                <a:ext cx="2400" cy="2125"/>
              </a:xfrm>
              <a:custGeom>
                <a:avLst/>
                <a:gdLst/>
                <a:ahLst/>
                <a:cxnLst/>
                <a:rect l="l" t="t" r="r" b="b"/>
                <a:pathLst>
                  <a:path w="96" h="85" extrusionOk="0">
                    <a:moveTo>
                      <a:pt x="48" y="1"/>
                    </a:moveTo>
                    <a:cubicBezTo>
                      <a:pt x="24" y="1"/>
                      <a:pt x="0" y="25"/>
                      <a:pt x="0" y="48"/>
                    </a:cubicBezTo>
                    <a:cubicBezTo>
                      <a:pt x="0" y="72"/>
                      <a:pt x="24" y="84"/>
                      <a:pt x="48" y="84"/>
                    </a:cubicBezTo>
                    <a:cubicBezTo>
                      <a:pt x="72" y="84"/>
                      <a:pt x="96" y="72"/>
                      <a:pt x="96" y="48"/>
                    </a:cubicBezTo>
                    <a:cubicBezTo>
                      <a:pt x="96" y="25"/>
                      <a:pt x="72" y="1"/>
                      <a:pt x="48"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8" name="Google Shape;610;p41"/>
              <p:cNvSpPr/>
              <p:nvPr/>
            </p:nvSpPr>
            <p:spPr>
              <a:xfrm>
                <a:off x="-4029975" y="-203775"/>
                <a:ext cx="2400" cy="2425"/>
              </a:xfrm>
              <a:custGeom>
                <a:avLst/>
                <a:gdLst/>
                <a:ahLst/>
                <a:cxnLst/>
                <a:rect l="l" t="t" r="r" b="b"/>
                <a:pathLst>
                  <a:path w="96" h="97" extrusionOk="0">
                    <a:moveTo>
                      <a:pt x="48" y="1"/>
                    </a:moveTo>
                    <a:cubicBezTo>
                      <a:pt x="24" y="1"/>
                      <a:pt x="0" y="25"/>
                      <a:pt x="0" y="49"/>
                    </a:cubicBezTo>
                    <a:cubicBezTo>
                      <a:pt x="0" y="72"/>
                      <a:pt x="24" y="96"/>
                      <a:pt x="48" y="96"/>
                    </a:cubicBezTo>
                    <a:cubicBezTo>
                      <a:pt x="72" y="96"/>
                      <a:pt x="96" y="72"/>
                      <a:pt x="96" y="49"/>
                    </a:cubicBezTo>
                    <a:cubicBezTo>
                      <a:pt x="96" y="25"/>
                      <a:pt x="72" y="1"/>
                      <a:pt x="48"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9" name="Google Shape;611;p41"/>
              <p:cNvSpPr/>
              <p:nvPr/>
            </p:nvSpPr>
            <p:spPr>
              <a:xfrm>
                <a:off x="-4017175" y="-215975"/>
                <a:ext cx="2100" cy="2425"/>
              </a:xfrm>
              <a:custGeom>
                <a:avLst/>
                <a:gdLst/>
                <a:ahLst/>
                <a:cxnLst/>
                <a:rect l="l" t="t" r="r" b="b"/>
                <a:pathLst>
                  <a:path w="84" h="97" extrusionOk="0">
                    <a:moveTo>
                      <a:pt x="36" y="1"/>
                    </a:moveTo>
                    <a:cubicBezTo>
                      <a:pt x="12" y="1"/>
                      <a:pt x="0" y="25"/>
                      <a:pt x="0" y="48"/>
                    </a:cubicBezTo>
                    <a:cubicBezTo>
                      <a:pt x="0" y="72"/>
                      <a:pt x="12" y="96"/>
                      <a:pt x="36" y="96"/>
                    </a:cubicBezTo>
                    <a:cubicBezTo>
                      <a:pt x="72" y="96"/>
                      <a:pt x="84" y="72"/>
                      <a:pt x="84" y="48"/>
                    </a:cubicBezTo>
                    <a:cubicBezTo>
                      <a:pt x="84" y="25"/>
                      <a:pt x="72" y="1"/>
                      <a:pt x="36"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0" name="Google Shape;612;p41"/>
              <p:cNvSpPr/>
              <p:nvPr/>
            </p:nvSpPr>
            <p:spPr>
              <a:xfrm>
                <a:off x="-4006475" y="-271050"/>
                <a:ext cx="34850" cy="27075"/>
              </a:xfrm>
              <a:custGeom>
                <a:avLst/>
                <a:gdLst/>
                <a:ahLst/>
                <a:cxnLst/>
                <a:rect l="l" t="t" r="r" b="b"/>
                <a:pathLst>
                  <a:path w="1394" h="1083" extrusionOk="0">
                    <a:moveTo>
                      <a:pt x="954" y="1"/>
                    </a:moveTo>
                    <a:cubicBezTo>
                      <a:pt x="744" y="1"/>
                      <a:pt x="528" y="139"/>
                      <a:pt x="120" y="251"/>
                    </a:cubicBezTo>
                    <a:cubicBezTo>
                      <a:pt x="60" y="454"/>
                      <a:pt x="1" y="799"/>
                      <a:pt x="310" y="954"/>
                    </a:cubicBezTo>
                    <a:cubicBezTo>
                      <a:pt x="495" y="1036"/>
                      <a:pt x="708" y="1082"/>
                      <a:pt x="918" y="1082"/>
                    </a:cubicBezTo>
                    <a:cubicBezTo>
                      <a:pt x="1074" y="1082"/>
                      <a:pt x="1228" y="1057"/>
                      <a:pt x="1370" y="1001"/>
                    </a:cubicBezTo>
                    <a:cubicBezTo>
                      <a:pt x="1394" y="799"/>
                      <a:pt x="1394" y="644"/>
                      <a:pt x="1382" y="489"/>
                    </a:cubicBezTo>
                    <a:cubicBezTo>
                      <a:pt x="1358" y="263"/>
                      <a:pt x="1251" y="73"/>
                      <a:pt x="1061" y="13"/>
                    </a:cubicBezTo>
                    <a:cubicBezTo>
                      <a:pt x="1025" y="4"/>
                      <a:pt x="990" y="1"/>
                      <a:pt x="954"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1" name="Google Shape;613;p41"/>
              <p:cNvSpPr/>
              <p:nvPr/>
            </p:nvSpPr>
            <p:spPr>
              <a:xfrm>
                <a:off x="-3989500" y="-254600"/>
                <a:ext cx="12825" cy="10800"/>
              </a:xfrm>
              <a:custGeom>
                <a:avLst/>
                <a:gdLst/>
                <a:ahLst/>
                <a:cxnLst/>
                <a:rect l="l" t="t" r="r" b="b"/>
                <a:pathLst>
                  <a:path w="513" h="432" extrusionOk="0">
                    <a:moveTo>
                      <a:pt x="284" y="0"/>
                    </a:moveTo>
                    <a:cubicBezTo>
                      <a:pt x="270" y="0"/>
                      <a:pt x="255" y="3"/>
                      <a:pt x="239" y="10"/>
                    </a:cubicBezTo>
                    <a:cubicBezTo>
                      <a:pt x="1" y="105"/>
                      <a:pt x="298" y="427"/>
                      <a:pt x="298" y="427"/>
                    </a:cubicBezTo>
                    <a:cubicBezTo>
                      <a:pt x="298" y="427"/>
                      <a:pt x="298" y="432"/>
                      <a:pt x="330" y="432"/>
                    </a:cubicBezTo>
                    <a:cubicBezTo>
                      <a:pt x="346" y="432"/>
                      <a:pt x="370" y="431"/>
                      <a:pt x="405" y="427"/>
                    </a:cubicBezTo>
                    <a:lnTo>
                      <a:pt x="513" y="415"/>
                    </a:lnTo>
                    <a:cubicBezTo>
                      <a:pt x="513" y="415"/>
                      <a:pt x="452" y="0"/>
                      <a:pt x="284" y="0"/>
                    </a:cubicBezTo>
                    <a:close/>
                  </a:path>
                </a:pathLst>
              </a:custGeom>
              <a:solidFill>
                <a:srgbClr val="FFC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2" name="Google Shape;614;p41"/>
              <p:cNvSpPr/>
              <p:nvPr/>
            </p:nvSpPr>
            <p:spPr>
              <a:xfrm>
                <a:off x="-4362750" y="16500"/>
                <a:ext cx="70250" cy="98400"/>
              </a:xfrm>
              <a:custGeom>
                <a:avLst/>
                <a:gdLst/>
                <a:ahLst/>
                <a:cxnLst/>
                <a:rect l="l" t="t" r="r" b="b"/>
                <a:pathLst>
                  <a:path w="2810" h="3936" extrusionOk="0">
                    <a:moveTo>
                      <a:pt x="1965" y="1"/>
                    </a:moveTo>
                    <a:cubicBezTo>
                      <a:pt x="1786" y="215"/>
                      <a:pt x="1584" y="417"/>
                      <a:pt x="1405" y="632"/>
                    </a:cubicBezTo>
                    <a:cubicBezTo>
                      <a:pt x="405" y="1775"/>
                      <a:pt x="36" y="2906"/>
                      <a:pt x="0" y="3918"/>
                    </a:cubicBezTo>
                    <a:cubicBezTo>
                      <a:pt x="96" y="3930"/>
                      <a:pt x="194" y="3936"/>
                      <a:pt x="293" y="3936"/>
                    </a:cubicBezTo>
                    <a:cubicBezTo>
                      <a:pt x="670" y="3936"/>
                      <a:pt x="1058" y="3852"/>
                      <a:pt x="1417" y="3739"/>
                    </a:cubicBezTo>
                    <a:cubicBezTo>
                      <a:pt x="1810" y="3608"/>
                      <a:pt x="2191" y="3406"/>
                      <a:pt x="2453" y="3096"/>
                    </a:cubicBezTo>
                    <a:cubicBezTo>
                      <a:pt x="2703" y="2787"/>
                      <a:pt x="2810" y="2322"/>
                      <a:pt x="2619" y="1953"/>
                    </a:cubicBezTo>
                    <a:cubicBezTo>
                      <a:pt x="2524" y="1786"/>
                      <a:pt x="2358" y="1644"/>
                      <a:pt x="2298" y="1465"/>
                    </a:cubicBezTo>
                    <a:cubicBezTo>
                      <a:pt x="2167" y="1072"/>
                      <a:pt x="2441" y="632"/>
                      <a:pt x="2238" y="274"/>
                    </a:cubicBezTo>
                    <a:cubicBezTo>
                      <a:pt x="2179" y="132"/>
                      <a:pt x="2084" y="48"/>
                      <a:pt x="1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3" name="Google Shape;615;p41"/>
              <p:cNvSpPr/>
              <p:nvPr/>
            </p:nvSpPr>
            <p:spPr>
              <a:xfrm>
                <a:off x="-4291925" y="28275"/>
                <a:ext cx="23550" cy="26475"/>
              </a:xfrm>
              <a:custGeom>
                <a:avLst/>
                <a:gdLst/>
                <a:ahLst/>
                <a:cxnLst/>
                <a:rect l="l" t="t" r="r" b="b"/>
                <a:pathLst>
                  <a:path w="942" h="1059" extrusionOk="0">
                    <a:moveTo>
                      <a:pt x="533" y="0"/>
                    </a:moveTo>
                    <a:cubicBezTo>
                      <a:pt x="169" y="0"/>
                      <a:pt x="46" y="251"/>
                      <a:pt x="13" y="613"/>
                    </a:cubicBezTo>
                    <a:cubicBezTo>
                      <a:pt x="1" y="756"/>
                      <a:pt x="13" y="887"/>
                      <a:pt x="108" y="970"/>
                    </a:cubicBezTo>
                    <a:cubicBezTo>
                      <a:pt x="170" y="1041"/>
                      <a:pt x="264" y="1059"/>
                      <a:pt x="347" y="1059"/>
                    </a:cubicBezTo>
                    <a:cubicBezTo>
                      <a:pt x="376" y="1059"/>
                      <a:pt x="405" y="1057"/>
                      <a:pt x="429" y="1054"/>
                    </a:cubicBezTo>
                    <a:cubicBezTo>
                      <a:pt x="608" y="1006"/>
                      <a:pt x="775" y="875"/>
                      <a:pt x="870" y="708"/>
                    </a:cubicBezTo>
                    <a:cubicBezTo>
                      <a:pt x="941" y="530"/>
                      <a:pt x="941" y="315"/>
                      <a:pt x="846" y="161"/>
                    </a:cubicBezTo>
                    <a:cubicBezTo>
                      <a:pt x="822" y="113"/>
                      <a:pt x="810" y="77"/>
                      <a:pt x="763" y="53"/>
                    </a:cubicBezTo>
                    <a:cubicBezTo>
                      <a:pt x="715" y="18"/>
                      <a:pt x="679" y="18"/>
                      <a:pt x="632" y="6"/>
                    </a:cubicBezTo>
                    <a:cubicBezTo>
                      <a:pt x="597" y="2"/>
                      <a:pt x="564" y="0"/>
                      <a:pt x="533" y="0"/>
                    </a:cubicBezTo>
                    <a:close/>
                  </a:path>
                </a:pathLst>
              </a:custGeom>
              <a:solidFill>
                <a:srgbClr val="FF9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4" name="Google Shape;616;p41"/>
              <p:cNvSpPr/>
              <p:nvPr/>
            </p:nvSpPr>
            <p:spPr>
              <a:xfrm>
                <a:off x="-4188900" y="-48375"/>
                <a:ext cx="123825" cy="195575"/>
              </a:xfrm>
              <a:custGeom>
                <a:avLst/>
                <a:gdLst/>
                <a:ahLst/>
                <a:cxnLst/>
                <a:rect l="l" t="t" r="r" b="b"/>
                <a:pathLst>
                  <a:path w="4953" h="7823" extrusionOk="0">
                    <a:moveTo>
                      <a:pt x="4773" y="1"/>
                    </a:moveTo>
                    <a:cubicBezTo>
                      <a:pt x="2635" y="1"/>
                      <a:pt x="0" y="4596"/>
                      <a:pt x="23" y="4608"/>
                    </a:cubicBezTo>
                    <a:cubicBezTo>
                      <a:pt x="118" y="4620"/>
                      <a:pt x="226" y="4679"/>
                      <a:pt x="357" y="4751"/>
                    </a:cubicBezTo>
                    <a:cubicBezTo>
                      <a:pt x="773" y="4965"/>
                      <a:pt x="1214" y="5405"/>
                      <a:pt x="1250" y="5941"/>
                    </a:cubicBezTo>
                    <a:cubicBezTo>
                      <a:pt x="1250" y="6048"/>
                      <a:pt x="1250" y="6167"/>
                      <a:pt x="1238" y="6286"/>
                    </a:cubicBezTo>
                    <a:cubicBezTo>
                      <a:pt x="1178" y="6977"/>
                      <a:pt x="702" y="7822"/>
                      <a:pt x="702" y="7822"/>
                    </a:cubicBezTo>
                    <a:lnTo>
                      <a:pt x="761" y="7810"/>
                    </a:lnTo>
                    <a:cubicBezTo>
                      <a:pt x="1583" y="6620"/>
                      <a:pt x="3190" y="4310"/>
                      <a:pt x="4309" y="2596"/>
                    </a:cubicBezTo>
                    <a:cubicBezTo>
                      <a:pt x="4762" y="1881"/>
                      <a:pt x="4952" y="905"/>
                      <a:pt x="4952" y="12"/>
                    </a:cubicBezTo>
                    <a:cubicBezTo>
                      <a:pt x="4893" y="4"/>
                      <a:pt x="4833" y="1"/>
                      <a:pt x="4773" y="1"/>
                    </a:cubicBezTo>
                    <a:close/>
                  </a:path>
                </a:pathLst>
              </a:custGeom>
              <a:solidFill>
                <a:srgbClr val="FF9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5" name="Google Shape;617;p41"/>
              <p:cNvSpPr/>
              <p:nvPr/>
            </p:nvSpPr>
            <p:spPr>
              <a:xfrm>
                <a:off x="-4259775" y="62000"/>
                <a:ext cx="103625" cy="103650"/>
              </a:xfrm>
              <a:custGeom>
                <a:avLst/>
                <a:gdLst/>
                <a:ahLst/>
                <a:cxnLst/>
                <a:rect l="l" t="t" r="r" b="b"/>
                <a:pathLst>
                  <a:path w="4145" h="4146" extrusionOk="0">
                    <a:moveTo>
                      <a:pt x="2005" y="0"/>
                    </a:moveTo>
                    <a:cubicBezTo>
                      <a:pt x="1910" y="0"/>
                      <a:pt x="1816" y="7"/>
                      <a:pt x="1727" y="14"/>
                    </a:cubicBezTo>
                    <a:cubicBezTo>
                      <a:pt x="1394" y="62"/>
                      <a:pt x="1072" y="157"/>
                      <a:pt x="786" y="324"/>
                    </a:cubicBezTo>
                    <a:cubicBezTo>
                      <a:pt x="489" y="490"/>
                      <a:pt x="239" y="681"/>
                      <a:pt x="13" y="931"/>
                    </a:cubicBezTo>
                    <a:cubicBezTo>
                      <a:pt x="1" y="955"/>
                      <a:pt x="13" y="967"/>
                      <a:pt x="24" y="967"/>
                    </a:cubicBezTo>
                    <a:cubicBezTo>
                      <a:pt x="36" y="973"/>
                      <a:pt x="45" y="976"/>
                      <a:pt x="51" y="976"/>
                    </a:cubicBezTo>
                    <a:cubicBezTo>
                      <a:pt x="57" y="976"/>
                      <a:pt x="60" y="973"/>
                      <a:pt x="60" y="967"/>
                    </a:cubicBezTo>
                    <a:cubicBezTo>
                      <a:pt x="263" y="728"/>
                      <a:pt x="536" y="514"/>
                      <a:pt x="822" y="371"/>
                    </a:cubicBezTo>
                    <a:cubicBezTo>
                      <a:pt x="1096" y="205"/>
                      <a:pt x="1418" y="97"/>
                      <a:pt x="1739" y="74"/>
                    </a:cubicBezTo>
                    <a:cubicBezTo>
                      <a:pt x="1822" y="68"/>
                      <a:pt x="1906" y="65"/>
                      <a:pt x="1988" y="65"/>
                    </a:cubicBezTo>
                    <a:cubicBezTo>
                      <a:pt x="2069" y="65"/>
                      <a:pt x="2150" y="68"/>
                      <a:pt x="2227" y="74"/>
                    </a:cubicBezTo>
                    <a:cubicBezTo>
                      <a:pt x="2394" y="86"/>
                      <a:pt x="2561" y="121"/>
                      <a:pt x="2703" y="157"/>
                    </a:cubicBezTo>
                    <a:cubicBezTo>
                      <a:pt x="2858" y="205"/>
                      <a:pt x="3001" y="264"/>
                      <a:pt x="3156" y="336"/>
                    </a:cubicBezTo>
                    <a:cubicBezTo>
                      <a:pt x="3287" y="419"/>
                      <a:pt x="3442" y="490"/>
                      <a:pt x="3561" y="598"/>
                    </a:cubicBezTo>
                    <a:cubicBezTo>
                      <a:pt x="3680" y="693"/>
                      <a:pt x="3799" y="812"/>
                      <a:pt x="3870" y="955"/>
                    </a:cubicBezTo>
                    <a:cubicBezTo>
                      <a:pt x="3942" y="1086"/>
                      <a:pt x="4001" y="1229"/>
                      <a:pt x="4025" y="1395"/>
                    </a:cubicBezTo>
                    <a:cubicBezTo>
                      <a:pt x="4085" y="1705"/>
                      <a:pt x="4049" y="2038"/>
                      <a:pt x="3965" y="2348"/>
                    </a:cubicBezTo>
                    <a:cubicBezTo>
                      <a:pt x="3882" y="2657"/>
                      <a:pt x="3763" y="2979"/>
                      <a:pt x="3608" y="3253"/>
                    </a:cubicBezTo>
                    <a:cubicBezTo>
                      <a:pt x="3468" y="3546"/>
                      <a:pt x="3304" y="3827"/>
                      <a:pt x="3117" y="4074"/>
                    </a:cubicBezTo>
                    <a:lnTo>
                      <a:pt x="3108" y="4074"/>
                    </a:lnTo>
                    <a:cubicBezTo>
                      <a:pt x="3096" y="4074"/>
                      <a:pt x="3072" y="4086"/>
                      <a:pt x="3072" y="4110"/>
                    </a:cubicBezTo>
                    <a:cubicBezTo>
                      <a:pt x="3072" y="4122"/>
                      <a:pt x="3072" y="4146"/>
                      <a:pt x="3096" y="4146"/>
                    </a:cubicBezTo>
                    <a:lnTo>
                      <a:pt x="3942" y="4146"/>
                    </a:lnTo>
                    <a:cubicBezTo>
                      <a:pt x="3954" y="4146"/>
                      <a:pt x="3954" y="4134"/>
                      <a:pt x="3954" y="4134"/>
                    </a:cubicBezTo>
                    <a:cubicBezTo>
                      <a:pt x="3954" y="4122"/>
                      <a:pt x="3942" y="4122"/>
                      <a:pt x="3942" y="4122"/>
                    </a:cubicBezTo>
                    <a:lnTo>
                      <a:pt x="3525" y="4086"/>
                    </a:lnTo>
                    <a:lnTo>
                      <a:pt x="3311" y="4074"/>
                    </a:lnTo>
                    <a:lnTo>
                      <a:pt x="3215" y="4062"/>
                    </a:lnTo>
                    <a:lnTo>
                      <a:pt x="3199" y="4062"/>
                    </a:lnTo>
                    <a:cubicBezTo>
                      <a:pt x="3382" y="3808"/>
                      <a:pt x="3535" y="3552"/>
                      <a:pt x="3668" y="3276"/>
                    </a:cubicBezTo>
                    <a:cubicBezTo>
                      <a:pt x="3823" y="2979"/>
                      <a:pt x="3942" y="2681"/>
                      <a:pt x="4025" y="2348"/>
                    </a:cubicBezTo>
                    <a:cubicBezTo>
                      <a:pt x="4120" y="2038"/>
                      <a:pt x="4144" y="1693"/>
                      <a:pt x="4085" y="1371"/>
                    </a:cubicBezTo>
                    <a:cubicBezTo>
                      <a:pt x="4061" y="1205"/>
                      <a:pt x="4001" y="1050"/>
                      <a:pt x="3906" y="907"/>
                    </a:cubicBezTo>
                    <a:cubicBezTo>
                      <a:pt x="3823" y="776"/>
                      <a:pt x="3715" y="633"/>
                      <a:pt x="3584" y="538"/>
                    </a:cubicBezTo>
                    <a:cubicBezTo>
                      <a:pt x="3465" y="431"/>
                      <a:pt x="3311" y="359"/>
                      <a:pt x="3168" y="276"/>
                    </a:cubicBezTo>
                    <a:cubicBezTo>
                      <a:pt x="3013" y="205"/>
                      <a:pt x="2870" y="145"/>
                      <a:pt x="2703" y="97"/>
                    </a:cubicBezTo>
                    <a:cubicBezTo>
                      <a:pt x="2537" y="62"/>
                      <a:pt x="2382" y="26"/>
                      <a:pt x="2215" y="14"/>
                    </a:cubicBezTo>
                    <a:cubicBezTo>
                      <a:pt x="2145" y="4"/>
                      <a:pt x="2074" y="0"/>
                      <a:pt x="2005"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6" name="Google Shape;618;p41"/>
              <p:cNvSpPr/>
              <p:nvPr/>
            </p:nvSpPr>
            <p:spPr>
              <a:xfrm>
                <a:off x="-4403825" y="28375"/>
                <a:ext cx="54775" cy="150375"/>
              </a:xfrm>
              <a:custGeom>
                <a:avLst/>
                <a:gdLst/>
                <a:ahLst/>
                <a:cxnLst/>
                <a:rect l="l" t="t" r="r" b="b"/>
                <a:pathLst>
                  <a:path w="2191" h="6015" extrusionOk="0">
                    <a:moveTo>
                      <a:pt x="210" y="0"/>
                    </a:moveTo>
                    <a:cubicBezTo>
                      <a:pt x="184" y="0"/>
                      <a:pt x="155" y="18"/>
                      <a:pt x="143" y="49"/>
                    </a:cubicBezTo>
                    <a:cubicBezTo>
                      <a:pt x="24" y="669"/>
                      <a:pt x="0" y="1240"/>
                      <a:pt x="48" y="1776"/>
                    </a:cubicBezTo>
                    <a:cubicBezTo>
                      <a:pt x="262" y="4467"/>
                      <a:pt x="2191" y="6014"/>
                      <a:pt x="2191" y="6014"/>
                    </a:cubicBezTo>
                    <a:cubicBezTo>
                      <a:pt x="2191" y="6014"/>
                      <a:pt x="1679" y="4419"/>
                      <a:pt x="1655" y="3609"/>
                    </a:cubicBezTo>
                    <a:cubicBezTo>
                      <a:pt x="1607" y="2776"/>
                      <a:pt x="1857" y="2157"/>
                      <a:pt x="1857" y="2157"/>
                    </a:cubicBezTo>
                    <a:cubicBezTo>
                      <a:pt x="1476" y="2073"/>
                      <a:pt x="1143" y="1776"/>
                      <a:pt x="905" y="1419"/>
                    </a:cubicBezTo>
                    <a:cubicBezTo>
                      <a:pt x="560" y="942"/>
                      <a:pt x="369" y="359"/>
                      <a:pt x="262" y="49"/>
                    </a:cubicBezTo>
                    <a:cubicBezTo>
                      <a:pt x="256" y="15"/>
                      <a:pt x="234" y="0"/>
                      <a:pt x="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7" name="Google Shape;619;p41"/>
              <p:cNvSpPr/>
              <p:nvPr/>
            </p:nvSpPr>
            <p:spPr>
              <a:xfrm>
                <a:off x="-4403825" y="27950"/>
                <a:ext cx="22625" cy="44525"/>
              </a:xfrm>
              <a:custGeom>
                <a:avLst/>
                <a:gdLst/>
                <a:ahLst/>
                <a:cxnLst/>
                <a:rect l="l" t="t" r="r" b="b"/>
                <a:pathLst>
                  <a:path w="905" h="1781" extrusionOk="0">
                    <a:moveTo>
                      <a:pt x="214" y="1"/>
                    </a:moveTo>
                    <a:cubicBezTo>
                      <a:pt x="189" y="1"/>
                      <a:pt x="161" y="22"/>
                      <a:pt x="155" y="55"/>
                    </a:cubicBezTo>
                    <a:cubicBezTo>
                      <a:pt x="36" y="674"/>
                      <a:pt x="0" y="1245"/>
                      <a:pt x="48" y="1781"/>
                    </a:cubicBezTo>
                    <a:cubicBezTo>
                      <a:pt x="191" y="1781"/>
                      <a:pt x="369" y="1745"/>
                      <a:pt x="560" y="1662"/>
                    </a:cubicBezTo>
                    <a:cubicBezTo>
                      <a:pt x="714" y="1602"/>
                      <a:pt x="822" y="1507"/>
                      <a:pt x="905" y="1424"/>
                    </a:cubicBezTo>
                    <a:cubicBezTo>
                      <a:pt x="583" y="947"/>
                      <a:pt x="369" y="376"/>
                      <a:pt x="262" y="55"/>
                    </a:cubicBezTo>
                    <a:cubicBezTo>
                      <a:pt x="257" y="16"/>
                      <a:pt x="236" y="1"/>
                      <a:pt x="214" y="1"/>
                    </a:cubicBezTo>
                    <a:close/>
                  </a:path>
                </a:pathLst>
              </a:custGeom>
              <a:solidFill>
                <a:srgbClr val="FF9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8" name="Google Shape;620;p41"/>
              <p:cNvSpPr/>
              <p:nvPr/>
            </p:nvSpPr>
            <p:spPr>
              <a:xfrm>
                <a:off x="-4178800" y="-50475"/>
                <a:ext cx="140150" cy="253625"/>
              </a:xfrm>
              <a:custGeom>
                <a:avLst/>
                <a:gdLst/>
                <a:ahLst/>
                <a:cxnLst/>
                <a:rect l="l" t="t" r="r" b="b"/>
                <a:pathLst>
                  <a:path w="5606" h="10145" extrusionOk="0">
                    <a:moveTo>
                      <a:pt x="2727" y="1"/>
                    </a:moveTo>
                    <a:lnTo>
                      <a:pt x="0" y="2060"/>
                    </a:lnTo>
                    <a:cubicBezTo>
                      <a:pt x="48" y="2441"/>
                      <a:pt x="107" y="2811"/>
                      <a:pt x="179" y="3203"/>
                    </a:cubicBezTo>
                    <a:cubicBezTo>
                      <a:pt x="584" y="5120"/>
                      <a:pt x="1488" y="7085"/>
                      <a:pt x="2822" y="8633"/>
                    </a:cubicBezTo>
                    <a:cubicBezTo>
                      <a:pt x="3179" y="9061"/>
                      <a:pt x="3572" y="9454"/>
                      <a:pt x="4013" y="9811"/>
                    </a:cubicBezTo>
                    <a:cubicBezTo>
                      <a:pt x="4155" y="9942"/>
                      <a:pt x="4334" y="10073"/>
                      <a:pt x="4548" y="10121"/>
                    </a:cubicBezTo>
                    <a:cubicBezTo>
                      <a:pt x="4622" y="10137"/>
                      <a:pt x="4687" y="10144"/>
                      <a:pt x="4744" y="10144"/>
                    </a:cubicBezTo>
                    <a:cubicBezTo>
                      <a:pt x="5605" y="10144"/>
                      <a:pt x="4805" y="8486"/>
                      <a:pt x="4548" y="7894"/>
                    </a:cubicBezTo>
                    <a:cubicBezTo>
                      <a:pt x="4513" y="7811"/>
                      <a:pt x="4477" y="7775"/>
                      <a:pt x="4465" y="7728"/>
                    </a:cubicBezTo>
                    <a:cubicBezTo>
                      <a:pt x="4084" y="6763"/>
                      <a:pt x="3691" y="5787"/>
                      <a:pt x="3429" y="4799"/>
                    </a:cubicBezTo>
                    <a:cubicBezTo>
                      <a:pt x="3012" y="3227"/>
                      <a:pt x="2834" y="1608"/>
                      <a:pt x="27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09" name="Google Shape;621;p41"/>
              <p:cNvSpPr/>
              <p:nvPr/>
            </p:nvSpPr>
            <p:spPr>
              <a:xfrm>
                <a:off x="-4182375" y="-175"/>
                <a:ext cx="13700" cy="52425"/>
              </a:xfrm>
              <a:custGeom>
                <a:avLst/>
                <a:gdLst/>
                <a:ahLst/>
                <a:cxnLst/>
                <a:rect l="l" t="t" r="r" b="b"/>
                <a:pathLst>
                  <a:path w="548" h="2097" extrusionOk="0">
                    <a:moveTo>
                      <a:pt x="84" y="1"/>
                    </a:moveTo>
                    <a:cubicBezTo>
                      <a:pt x="84" y="1"/>
                      <a:pt x="0" y="549"/>
                      <a:pt x="131" y="1144"/>
                    </a:cubicBezTo>
                    <a:cubicBezTo>
                      <a:pt x="250" y="1715"/>
                      <a:pt x="548" y="2096"/>
                      <a:pt x="548" y="2096"/>
                    </a:cubicBezTo>
                    <a:cubicBezTo>
                      <a:pt x="548" y="2096"/>
                      <a:pt x="417" y="1620"/>
                      <a:pt x="310" y="1144"/>
                    </a:cubicBezTo>
                    <a:cubicBezTo>
                      <a:pt x="203" y="668"/>
                      <a:pt x="84" y="1"/>
                      <a:pt x="84"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0" name="Google Shape;622;p41"/>
              <p:cNvSpPr/>
              <p:nvPr/>
            </p:nvSpPr>
            <p:spPr>
              <a:xfrm>
                <a:off x="-4184175" y="-135300"/>
                <a:ext cx="112850" cy="25825"/>
              </a:xfrm>
              <a:custGeom>
                <a:avLst/>
                <a:gdLst/>
                <a:ahLst/>
                <a:cxnLst/>
                <a:rect l="l" t="t" r="r" b="b"/>
                <a:pathLst>
                  <a:path w="4514" h="1033" extrusionOk="0">
                    <a:moveTo>
                      <a:pt x="382" y="0"/>
                    </a:moveTo>
                    <a:lnTo>
                      <a:pt x="1" y="596"/>
                    </a:lnTo>
                    <a:cubicBezTo>
                      <a:pt x="1" y="596"/>
                      <a:pt x="429" y="881"/>
                      <a:pt x="2049" y="1000"/>
                    </a:cubicBezTo>
                    <a:cubicBezTo>
                      <a:pt x="2331" y="1023"/>
                      <a:pt x="2591" y="1033"/>
                      <a:pt x="2826" y="1033"/>
                    </a:cubicBezTo>
                    <a:cubicBezTo>
                      <a:pt x="3937" y="1033"/>
                      <a:pt x="4513" y="822"/>
                      <a:pt x="4513" y="822"/>
                    </a:cubicBezTo>
                    <a:lnTo>
                      <a:pt x="4323" y="36"/>
                    </a:lnTo>
                    <a:cubicBezTo>
                      <a:pt x="4323" y="36"/>
                      <a:pt x="4144" y="227"/>
                      <a:pt x="3013" y="322"/>
                    </a:cubicBezTo>
                    <a:cubicBezTo>
                      <a:pt x="2908" y="330"/>
                      <a:pt x="2799" y="333"/>
                      <a:pt x="2688" y="333"/>
                    </a:cubicBezTo>
                    <a:cubicBezTo>
                      <a:pt x="1615" y="333"/>
                      <a:pt x="382" y="0"/>
                      <a:pt x="382" y="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1" name="Google Shape;623;p41"/>
              <p:cNvSpPr/>
              <p:nvPr/>
            </p:nvSpPr>
            <p:spPr>
              <a:xfrm>
                <a:off x="-4079400" y="-134400"/>
                <a:ext cx="3300" cy="1500"/>
              </a:xfrm>
              <a:custGeom>
                <a:avLst/>
                <a:gdLst/>
                <a:ahLst/>
                <a:cxnLst/>
                <a:rect l="l" t="t" r="r" b="b"/>
                <a:pathLst>
                  <a:path w="132" h="60" extrusionOk="0">
                    <a:moveTo>
                      <a:pt x="132" y="0"/>
                    </a:moveTo>
                    <a:lnTo>
                      <a:pt x="1" y="12"/>
                    </a:lnTo>
                    <a:lnTo>
                      <a:pt x="13" y="60"/>
                    </a:lnTo>
                    <a:cubicBezTo>
                      <a:pt x="13" y="60"/>
                      <a:pt x="108" y="24"/>
                      <a:pt x="132" y="0"/>
                    </a:cubicBezTo>
                    <a:close/>
                  </a:path>
                </a:pathLst>
              </a:custGeom>
              <a:solidFill>
                <a:srgbClr val="EA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2" name="Google Shape;624;p41"/>
              <p:cNvSpPr/>
              <p:nvPr/>
            </p:nvSpPr>
            <p:spPr>
              <a:xfrm>
                <a:off x="-4073450" y="-115075"/>
                <a:ext cx="7475" cy="34875"/>
              </a:xfrm>
              <a:custGeom>
                <a:avLst/>
                <a:gdLst/>
                <a:ahLst/>
                <a:cxnLst/>
                <a:rect l="l" t="t" r="r" b="b"/>
                <a:pathLst>
                  <a:path w="299" h="1395" extrusionOk="0">
                    <a:moveTo>
                      <a:pt x="120" y="1"/>
                    </a:moveTo>
                    <a:cubicBezTo>
                      <a:pt x="49" y="1"/>
                      <a:pt x="1" y="322"/>
                      <a:pt x="13" y="703"/>
                    </a:cubicBezTo>
                    <a:cubicBezTo>
                      <a:pt x="37" y="1084"/>
                      <a:pt x="108" y="1394"/>
                      <a:pt x="180" y="1394"/>
                    </a:cubicBezTo>
                    <a:cubicBezTo>
                      <a:pt x="251" y="1394"/>
                      <a:pt x="299" y="1073"/>
                      <a:pt x="287" y="692"/>
                    </a:cubicBezTo>
                    <a:cubicBezTo>
                      <a:pt x="263" y="311"/>
                      <a:pt x="191" y="1"/>
                      <a:pt x="120" y="1"/>
                    </a:cubicBezTo>
                    <a:close/>
                  </a:path>
                </a:pathLst>
              </a:custGeom>
              <a:solidFill>
                <a:srgbClr val="FF9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3" name="Google Shape;625;p41"/>
              <p:cNvSpPr/>
              <p:nvPr/>
            </p:nvSpPr>
            <p:spPr>
              <a:xfrm>
                <a:off x="-4241900" y="-332350"/>
                <a:ext cx="87825" cy="143200"/>
              </a:xfrm>
              <a:custGeom>
                <a:avLst/>
                <a:gdLst/>
                <a:ahLst/>
                <a:cxnLst/>
                <a:rect l="l" t="t" r="r" b="b"/>
                <a:pathLst>
                  <a:path w="3513" h="5728" extrusionOk="0">
                    <a:moveTo>
                      <a:pt x="1322" y="5727"/>
                    </a:moveTo>
                    <a:cubicBezTo>
                      <a:pt x="1322" y="5727"/>
                      <a:pt x="0" y="4072"/>
                      <a:pt x="381" y="120"/>
                    </a:cubicBezTo>
                    <a:cubicBezTo>
                      <a:pt x="393" y="24"/>
                      <a:pt x="488" y="0"/>
                      <a:pt x="548" y="60"/>
                    </a:cubicBezTo>
                    <a:lnTo>
                      <a:pt x="3489" y="3394"/>
                    </a:lnTo>
                    <a:cubicBezTo>
                      <a:pt x="3512" y="3406"/>
                      <a:pt x="3512" y="3418"/>
                      <a:pt x="3489" y="3441"/>
                    </a:cubicBezTo>
                    <a:close/>
                  </a:path>
                </a:pathLst>
              </a:custGeom>
              <a:solidFill>
                <a:srgbClr val="B2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4" name="Google Shape;626;p41"/>
              <p:cNvSpPr/>
              <p:nvPr/>
            </p:nvSpPr>
            <p:spPr>
              <a:xfrm>
                <a:off x="-4241900" y="-331675"/>
                <a:ext cx="88125" cy="142225"/>
              </a:xfrm>
              <a:custGeom>
                <a:avLst/>
                <a:gdLst/>
                <a:ahLst/>
                <a:cxnLst/>
                <a:rect l="l" t="t" r="r" b="b"/>
                <a:pathLst>
                  <a:path w="3525" h="5689" extrusionOk="0">
                    <a:moveTo>
                      <a:pt x="489" y="1"/>
                    </a:moveTo>
                    <a:cubicBezTo>
                      <a:pt x="449" y="1"/>
                      <a:pt x="412" y="32"/>
                      <a:pt x="405" y="93"/>
                    </a:cubicBezTo>
                    <a:cubicBezTo>
                      <a:pt x="0" y="4045"/>
                      <a:pt x="1334" y="5688"/>
                      <a:pt x="1334" y="5688"/>
                    </a:cubicBezTo>
                    <a:lnTo>
                      <a:pt x="3512" y="3402"/>
                    </a:lnTo>
                    <a:cubicBezTo>
                      <a:pt x="3524" y="3391"/>
                      <a:pt x="3524" y="3379"/>
                      <a:pt x="3512" y="3367"/>
                    </a:cubicBezTo>
                    <a:lnTo>
                      <a:pt x="560" y="33"/>
                    </a:lnTo>
                    <a:cubicBezTo>
                      <a:pt x="538" y="11"/>
                      <a:pt x="513" y="1"/>
                      <a:pt x="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5" name="Google Shape;627;p41"/>
              <p:cNvSpPr/>
              <p:nvPr/>
            </p:nvSpPr>
            <p:spPr>
              <a:xfrm>
                <a:off x="-4224050" y="-326400"/>
                <a:ext cx="64025" cy="76250"/>
              </a:xfrm>
              <a:custGeom>
                <a:avLst/>
                <a:gdLst/>
                <a:ahLst/>
                <a:cxnLst/>
                <a:rect l="l" t="t" r="r" b="b"/>
                <a:pathLst>
                  <a:path w="2561" h="3050" extrusionOk="0">
                    <a:moveTo>
                      <a:pt x="0" y="1"/>
                    </a:moveTo>
                    <a:lnTo>
                      <a:pt x="0" y="1"/>
                    </a:lnTo>
                    <a:cubicBezTo>
                      <a:pt x="0" y="1"/>
                      <a:pt x="358" y="1156"/>
                      <a:pt x="1393" y="2144"/>
                    </a:cubicBezTo>
                    <a:cubicBezTo>
                      <a:pt x="2318" y="2995"/>
                      <a:pt x="2400" y="3050"/>
                      <a:pt x="2405" y="3050"/>
                    </a:cubicBezTo>
                    <a:cubicBezTo>
                      <a:pt x="2406" y="3050"/>
                      <a:pt x="2405" y="3049"/>
                      <a:pt x="2405" y="3049"/>
                    </a:cubicBezTo>
                    <a:lnTo>
                      <a:pt x="2560" y="2882"/>
                    </a:lnTo>
                    <a:lnTo>
                      <a:pt x="0" y="1"/>
                    </a:lnTo>
                    <a:close/>
                  </a:path>
                </a:pathLst>
              </a:custGeom>
              <a:solidFill>
                <a:srgbClr val="FFC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6" name="Google Shape;628;p41"/>
              <p:cNvSpPr/>
              <p:nvPr/>
            </p:nvSpPr>
            <p:spPr>
              <a:xfrm>
                <a:off x="-4108275" y="146275"/>
                <a:ext cx="69625" cy="56875"/>
              </a:xfrm>
              <a:custGeom>
                <a:avLst/>
                <a:gdLst/>
                <a:ahLst/>
                <a:cxnLst/>
                <a:rect l="l" t="t" r="r" b="b"/>
                <a:pathLst>
                  <a:path w="2785" h="2275" extrusionOk="0">
                    <a:moveTo>
                      <a:pt x="1727" y="1"/>
                    </a:moveTo>
                    <a:cubicBezTo>
                      <a:pt x="1010" y="678"/>
                      <a:pt x="480" y="790"/>
                      <a:pt x="207" y="790"/>
                    </a:cubicBezTo>
                    <a:cubicBezTo>
                      <a:pt x="73" y="790"/>
                      <a:pt x="1" y="763"/>
                      <a:pt x="1" y="763"/>
                    </a:cubicBezTo>
                    <a:lnTo>
                      <a:pt x="1" y="763"/>
                    </a:lnTo>
                    <a:cubicBezTo>
                      <a:pt x="358" y="1191"/>
                      <a:pt x="751" y="1584"/>
                      <a:pt x="1192" y="1941"/>
                    </a:cubicBezTo>
                    <a:cubicBezTo>
                      <a:pt x="1334" y="2072"/>
                      <a:pt x="1513" y="2203"/>
                      <a:pt x="1727" y="2251"/>
                    </a:cubicBezTo>
                    <a:cubicBezTo>
                      <a:pt x="1801" y="2267"/>
                      <a:pt x="1866" y="2274"/>
                      <a:pt x="1923" y="2274"/>
                    </a:cubicBezTo>
                    <a:cubicBezTo>
                      <a:pt x="2785" y="2274"/>
                      <a:pt x="1984" y="614"/>
                      <a:pt x="1727" y="1"/>
                    </a:cubicBezTo>
                    <a:close/>
                  </a:path>
                </a:pathLst>
              </a:custGeom>
              <a:solidFill>
                <a:srgbClr val="FF9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7" name="Google Shape;629;p41"/>
              <p:cNvSpPr/>
              <p:nvPr/>
            </p:nvSpPr>
            <p:spPr>
              <a:xfrm>
                <a:off x="-3869850" y="-687450"/>
                <a:ext cx="114025" cy="125025"/>
              </a:xfrm>
              <a:custGeom>
                <a:avLst/>
                <a:gdLst/>
                <a:ahLst/>
                <a:cxnLst/>
                <a:rect l="l" t="t" r="r" b="b"/>
                <a:pathLst>
                  <a:path w="4561" h="5001" extrusionOk="0">
                    <a:moveTo>
                      <a:pt x="4144" y="0"/>
                    </a:moveTo>
                    <a:cubicBezTo>
                      <a:pt x="4144" y="0"/>
                      <a:pt x="2513" y="36"/>
                      <a:pt x="1263" y="1441"/>
                    </a:cubicBezTo>
                    <a:cubicBezTo>
                      <a:pt x="1" y="2858"/>
                      <a:pt x="1025" y="5001"/>
                      <a:pt x="1025" y="5001"/>
                    </a:cubicBezTo>
                    <a:cubicBezTo>
                      <a:pt x="1025" y="5001"/>
                      <a:pt x="4561" y="3275"/>
                      <a:pt x="4144"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8" name="Google Shape;630;p41"/>
              <p:cNvSpPr/>
              <p:nvPr/>
            </p:nvSpPr>
            <p:spPr>
              <a:xfrm>
                <a:off x="-3854650" y="-586450"/>
                <a:ext cx="22625" cy="73450"/>
              </a:xfrm>
              <a:custGeom>
                <a:avLst/>
                <a:gdLst/>
                <a:ahLst/>
                <a:cxnLst/>
                <a:rect l="l" t="t" r="r" b="b"/>
                <a:pathLst>
                  <a:path w="905" h="2938" extrusionOk="0">
                    <a:moveTo>
                      <a:pt x="737" y="1"/>
                    </a:moveTo>
                    <a:cubicBezTo>
                      <a:pt x="518" y="1"/>
                      <a:pt x="213" y="187"/>
                      <a:pt x="155" y="294"/>
                    </a:cubicBezTo>
                    <a:cubicBezTo>
                      <a:pt x="0" y="520"/>
                      <a:pt x="95" y="937"/>
                      <a:pt x="119" y="1175"/>
                    </a:cubicBezTo>
                    <a:cubicBezTo>
                      <a:pt x="179" y="1771"/>
                      <a:pt x="405" y="2378"/>
                      <a:pt x="774" y="2937"/>
                    </a:cubicBezTo>
                    <a:cubicBezTo>
                      <a:pt x="905" y="2616"/>
                      <a:pt x="738" y="2271"/>
                      <a:pt x="691" y="1949"/>
                    </a:cubicBezTo>
                    <a:cubicBezTo>
                      <a:pt x="595" y="1354"/>
                      <a:pt x="845" y="759"/>
                      <a:pt x="905" y="163"/>
                    </a:cubicBezTo>
                    <a:cubicBezTo>
                      <a:pt x="905" y="116"/>
                      <a:pt x="905" y="56"/>
                      <a:pt x="869" y="32"/>
                    </a:cubicBezTo>
                    <a:cubicBezTo>
                      <a:pt x="832" y="10"/>
                      <a:pt x="787" y="1"/>
                      <a:pt x="737"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19" name="Google Shape;631;p41"/>
              <p:cNvSpPr/>
              <p:nvPr/>
            </p:nvSpPr>
            <p:spPr>
              <a:xfrm>
                <a:off x="-4067475" y="-496350"/>
                <a:ext cx="23825" cy="23825"/>
              </a:xfrm>
              <a:custGeom>
                <a:avLst/>
                <a:gdLst/>
                <a:ahLst/>
                <a:cxnLst/>
                <a:rect l="l" t="t" r="r" b="b"/>
                <a:pathLst>
                  <a:path w="953" h="953" extrusionOk="0">
                    <a:moveTo>
                      <a:pt x="476" y="0"/>
                    </a:moveTo>
                    <a:cubicBezTo>
                      <a:pt x="214" y="0"/>
                      <a:pt x="0" y="203"/>
                      <a:pt x="0" y="476"/>
                    </a:cubicBezTo>
                    <a:cubicBezTo>
                      <a:pt x="0" y="738"/>
                      <a:pt x="214" y="953"/>
                      <a:pt x="476" y="953"/>
                    </a:cubicBezTo>
                    <a:cubicBezTo>
                      <a:pt x="738" y="953"/>
                      <a:pt x="953" y="738"/>
                      <a:pt x="953" y="476"/>
                    </a:cubicBezTo>
                    <a:cubicBezTo>
                      <a:pt x="953" y="203"/>
                      <a:pt x="738" y="0"/>
                      <a:pt x="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20" name="Google Shape;632;p41"/>
              <p:cNvSpPr/>
              <p:nvPr/>
            </p:nvSpPr>
            <p:spPr>
              <a:xfrm>
                <a:off x="-3805850" y="-320150"/>
                <a:ext cx="184575" cy="91425"/>
              </a:xfrm>
              <a:custGeom>
                <a:avLst/>
                <a:gdLst/>
                <a:ahLst/>
                <a:cxnLst/>
                <a:rect l="l" t="t" r="r" b="b"/>
                <a:pathLst>
                  <a:path w="7383" h="3657" extrusionOk="0">
                    <a:moveTo>
                      <a:pt x="6346" y="0"/>
                    </a:moveTo>
                    <a:cubicBezTo>
                      <a:pt x="6338" y="0"/>
                      <a:pt x="6331" y="0"/>
                      <a:pt x="6323" y="1"/>
                    </a:cubicBezTo>
                    <a:cubicBezTo>
                      <a:pt x="5811" y="13"/>
                      <a:pt x="5430" y="405"/>
                      <a:pt x="5430" y="941"/>
                    </a:cubicBezTo>
                    <a:lnTo>
                      <a:pt x="1870" y="1084"/>
                    </a:lnTo>
                    <a:cubicBezTo>
                      <a:pt x="1835" y="558"/>
                      <a:pt x="1432" y="227"/>
                      <a:pt x="932" y="227"/>
                    </a:cubicBezTo>
                    <a:cubicBezTo>
                      <a:pt x="923" y="227"/>
                      <a:pt x="914" y="227"/>
                      <a:pt x="906" y="227"/>
                    </a:cubicBezTo>
                    <a:cubicBezTo>
                      <a:pt x="394" y="239"/>
                      <a:pt x="1" y="667"/>
                      <a:pt x="13" y="1191"/>
                    </a:cubicBezTo>
                    <a:cubicBezTo>
                      <a:pt x="25" y="1537"/>
                      <a:pt x="227" y="1822"/>
                      <a:pt x="525" y="1965"/>
                    </a:cubicBezTo>
                    <a:cubicBezTo>
                      <a:pt x="251" y="2144"/>
                      <a:pt x="72" y="2441"/>
                      <a:pt x="84" y="2787"/>
                    </a:cubicBezTo>
                    <a:cubicBezTo>
                      <a:pt x="96" y="3272"/>
                      <a:pt x="523" y="3657"/>
                      <a:pt x="1005" y="3657"/>
                    </a:cubicBezTo>
                    <a:cubicBezTo>
                      <a:pt x="1020" y="3657"/>
                      <a:pt x="1034" y="3656"/>
                      <a:pt x="1048" y="3656"/>
                    </a:cubicBezTo>
                    <a:cubicBezTo>
                      <a:pt x="1560" y="3644"/>
                      <a:pt x="1941" y="3227"/>
                      <a:pt x="1941" y="2691"/>
                    </a:cubicBezTo>
                    <a:lnTo>
                      <a:pt x="5501" y="2549"/>
                    </a:lnTo>
                    <a:cubicBezTo>
                      <a:pt x="5536" y="3060"/>
                      <a:pt x="5928" y="3420"/>
                      <a:pt x="6410" y="3420"/>
                    </a:cubicBezTo>
                    <a:cubicBezTo>
                      <a:pt x="6432" y="3420"/>
                      <a:pt x="6455" y="3419"/>
                      <a:pt x="6478" y="3418"/>
                    </a:cubicBezTo>
                    <a:cubicBezTo>
                      <a:pt x="6978" y="3406"/>
                      <a:pt x="7383" y="2977"/>
                      <a:pt x="7371" y="2453"/>
                    </a:cubicBezTo>
                    <a:cubicBezTo>
                      <a:pt x="7347" y="2132"/>
                      <a:pt x="7144" y="1846"/>
                      <a:pt x="6859" y="1691"/>
                    </a:cubicBezTo>
                    <a:cubicBezTo>
                      <a:pt x="7121" y="1525"/>
                      <a:pt x="7299" y="1227"/>
                      <a:pt x="7287" y="882"/>
                    </a:cubicBezTo>
                    <a:cubicBezTo>
                      <a:pt x="7276" y="377"/>
                      <a:pt x="6848" y="0"/>
                      <a:pt x="6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921" name="Google Shape;633;p41"/>
            <p:cNvSpPr/>
            <p:nvPr/>
          </p:nvSpPr>
          <p:spPr>
            <a:xfrm>
              <a:off x="7801698" y="2719902"/>
              <a:ext cx="314232" cy="131489"/>
            </a:xfrm>
            <a:custGeom>
              <a:avLst/>
              <a:gdLst/>
              <a:ahLst/>
              <a:cxnLst/>
              <a:rect l="l" t="t" r="r" b="b"/>
              <a:pathLst>
                <a:path w="4120" h="1724" extrusionOk="0">
                  <a:moveTo>
                    <a:pt x="119" y="953"/>
                  </a:moveTo>
                  <a:cubicBezTo>
                    <a:pt x="119" y="953"/>
                    <a:pt x="119" y="953"/>
                    <a:pt x="119" y="953"/>
                  </a:cubicBezTo>
                  <a:lnTo>
                    <a:pt x="119" y="953"/>
                  </a:lnTo>
                  <a:lnTo>
                    <a:pt x="119" y="953"/>
                  </a:lnTo>
                  <a:close/>
                  <a:moveTo>
                    <a:pt x="3882" y="0"/>
                  </a:moveTo>
                  <a:cubicBezTo>
                    <a:pt x="3179" y="1096"/>
                    <a:pt x="2119" y="1407"/>
                    <a:pt x="1325" y="1407"/>
                  </a:cubicBezTo>
                  <a:cubicBezTo>
                    <a:pt x="1083" y="1407"/>
                    <a:pt x="866" y="1378"/>
                    <a:pt x="691" y="1334"/>
                  </a:cubicBezTo>
                  <a:cubicBezTo>
                    <a:pt x="54" y="1172"/>
                    <a:pt x="115" y="965"/>
                    <a:pt x="119" y="953"/>
                  </a:cubicBezTo>
                  <a:lnTo>
                    <a:pt x="119" y="953"/>
                  </a:lnTo>
                  <a:lnTo>
                    <a:pt x="0" y="1286"/>
                  </a:lnTo>
                  <a:cubicBezTo>
                    <a:pt x="179" y="1667"/>
                    <a:pt x="762" y="1703"/>
                    <a:pt x="762" y="1703"/>
                  </a:cubicBezTo>
                  <a:cubicBezTo>
                    <a:pt x="914" y="1717"/>
                    <a:pt x="1060" y="1724"/>
                    <a:pt x="1200" y="1724"/>
                  </a:cubicBezTo>
                  <a:cubicBezTo>
                    <a:pt x="3323" y="1724"/>
                    <a:pt x="4120" y="215"/>
                    <a:pt x="4120" y="215"/>
                  </a:cubicBezTo>
                  <a:lnTo>
                    <a:pt x="3882" y="0"/>
                  </a:ln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922" name="Subtitle 6"/>
          <p:cNvSpPr txBox="1"/>
          <p:nvPr/>
        </p:nvSpPr>
        <p:spPr>
          <a:xfrm>
            <a:off x="1295500" y="2095655"/>
            <a:ext cx="3088125" cy="3091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2000" dirty="0">
                <a:latin typeface="Comic Sans MS" panose="030F0702030302020204" pitchFamily="66" charset="0"/>
              </a:rPr>
              <a:t>Problem Statement</a:t>
            </a:r>
            <a:endParaRPr lang="en-IN" sz="2000" dirty="0">
              <a:latin typeface="Comic Sans MS" panose="030F0702030302020204" pitchFamily="66" charset="0"/>
            </a:endParaRPr>
          </a:p>
        </p:txBody>
      </p:sp>
      <p:grpSp>
        <p:nvGrpSpPr>
          <p:cNvPr id="91" name="Google Shape;808;p45"/>
          <p:cNvGrpSpPr/>
          <p:nvPr/>
        </p:nvGrpSpPr>
        <p:grpSpPr>
          <a:xfrm>
            <a:off x="702132" y="1983951"/>
            <a:ext cx="443852" cy="393344"/>
            <a:chOff x="2610166" y="1871615"/>
            <a:chExt cx="443852" cy="393344"/>
          </a:xfrm>
        </p:grpSpPr>
        <p:sp>
          <p:nvSpPr>
            <p:cNvPr id="1048923"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24"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25"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26"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27"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28"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29"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30"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931"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32"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Picture 3"/>
          <p:cNvPicPr>
            <a:picLocks noChangeAspect="1"/>
          </p:cNvPicPr>
          <p:nvPr/>
        </p:nvPicPr>
        <p:blipFill>
          <a:blip r:embed="rId2"/>
          <a:stretch>
            <a:fillRect/>
          </a:stretch>
        </p:blipFill>
        <p:spPr>
          <a:xfrm>
            <a:off x="934447" y="0"/>
            <a:ext cx="7275106"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9105" name="Google Shape;476;p40"/>
          <p:cNvSpPr/>
          <p:nvPr/>
        </p:nvSpPr>
        <p:spPr>
          <a:xfrm>
            <a:off x="85059" y="2853950"/>
            <a:ext cx="8973879"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06" name="Google Shape;477;p40"/>
          <p:cNvSpPr txBox="1">
            <a:spLocks noGrp="1"/>
          </p:cNvSpPr>
          <p:nvPr>
            <p:ph type="title"/>
          </p:nvPr>
        </p:nvSpPr>
        <p:spPr>
          <a:xfrm>
            <a:off x="-127591" y="2444159"/>
            <a:ext cx="9399180" cy="8195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solidFill>
                  <a:srgbClr val="287699"/>
                </a:solidFill>
                <a:latin typeface="Meows" panose="020B0603050302020204" pitchFamily="34" charset="0"/>
              </a:rPr>
              <a:t>Product Development Canvas</a:t>
            </a:r>
            <a:endParaRPr sz="5400" dirty="0">
              <a:solidFill>
                <a:srgbClr val="287699"/>
              </a:solidFill>
              <a:latin typeface="Meows" panose="020B0603050302020204" pitchFamily="34" charset="0"/>
            </a:endParaRPr>
          </a:p>
        </p:txBody>
      </p:sp>
      <p:sp>
        <p:nvSpPr>
          <p:cNvPr id="1049107" name="Google Shape;478;p40"/>
          <p:cNvSpPr txBox="1">
            <a:spLocks noGrp="1"/>
          </p:cNvSpPr>
          <p:nvPr>
            <p:ph type="title" idx="2"/>
          </p:nvPr>
        </p:nvSpPr>
        <p:spPr>
          <a:xfrm>
            <a:off x="3434722" y="1068025"/>
            <a:ext cx="2274555"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04.5</a:t>
            </a:r>
            <a:endParaRPr dirty="0">
              <a:latin typeface="Meows" panose="020B06030503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9" name="Picture 2097168"/>
          <p:cNvPicPr>
            <a:picLocks/>
          </p:cNvPicPr>
          <p:nvPr/>
        </p:nvPicPr>
        <p:blipFill>
          <a:blip r:embed="rId2"/>
          <a:stretch>
            <a:fillRect/>
          </a:stretch>
        </p:blipFill>
        <p:spPr>
          <a:xfrm>
            <a:off x="3140393" y="0"/>
            <a:ext cx="2863214"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9110" name="Google Shape;476;p40"/>
          <p:cNvSpPr/>
          <p:nvPr/>
        </p:nvSpPr>
        <p:spPr>
          <a:xfrm>
            <a:off x="1144771" y="2853950"/>
            <a:ext cx="6854456"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11" name="Google Shape;477;p40"/>
          <p:cNvSpPr txBox="1">
            <a:spLocks noGrp="1"/>
          </p:cNvSpPr>
          <p:nvPr>
            <p:ph type="title"/>
          </p:nvPr>
        </p:nvSpPr>
        <p:spPr>
          <a:xfrm>
            <a:off x="-127591" y="2444159"/>
            <a:ext cx="9399180" cy="8195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solidFill>
                  <a:srgbClr val="287699"/>
                </a:solidFill>
                <a:latin typeface="Meows" panose="020B0603050302020204" pitchFamily="34" charset="0"/>
              </a:rPr>
              <a:t>Learning Need Matrix</a:t>
            </a:r>
            <a:endParaRPr sz="5400" dirty="0">
              <a:solidFill>
                <a:srgbClr val="287699"/>
              </a:solidFill>
              <a:latin typeface="Meows" panose="020B0603050302020204" pitchFamily="34" charset="0"/>
            </a:endParaRPr>
          </a:p>
        </p:txBody>
      </p:sp>
      <p:sp>
        <p:nvSpPr>
          <p:cNvPr id="1049112" name="Google Shape;478;p40"/>
          <p:cNvSpPr txBox="1">
            <a:spLocks noGrp="1"/>
          </p:cNvSpPr>
          <p:nvPr>
            <p:ph type="title" idx="2"/>
          </p:nvPr>
        </p:nvSpPr>
        <p:spPr>
          <a:xfrm>
            <a:off x="3434722" y="1068025"/>
            <a:ext cx="2274555"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04.6</a:t>
            </a:r>
            <a:endParaRPr dirty="0">
              <a:latin typeface="Meows" panose="020B06030503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Picture 3"/>
          <p:cNvPicPr>
            <a:picLocks noChangeAspect="1"/>
          </p:cNvPicPr>
          <p:nvPr/>
        </p:nvPicPr>
        <p:blipFill>
          <a:blip r:embed="rId2"/>
          <a:stretch>
            <a:fillRect/>
          </a:stretch>
        </p:blipFill>
        <p:spPr>
          <a:xfrm>
            <a:off x="2000250" y="0"/>
            <a:ext cx="51435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9115" name="Google Shape;476;p40"/>
          <p:cNvSpPr/>
          <p:nvPr/>
        </p:nvSpPr>
        <p:spPr>
          <a:xfrm>
            <a:off x="1700322" y="2853950"/>
            <a:ext cx="5743354"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16" name="Google Shape;477;p40"/>
          <p:cNvSpPr txBox="1">
            <a:spLocks noGrp="1"/>
          </p:cNvSpPr>
          <p:nvPr>
            <p:ph type="title"/>
          </p:nvPr>
        </p:nvSpPr>
        <p:spPr>
          <a:xfrm>
            <a:off x="-127591" y="2444159"/>
            <a:ext cx="9399180" cy="8195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solidFill>
                  <a:srgbClr val="287699"/>
                </a:solidFill>
                <a:latin typeface="Meows" panose="020B0603050302020204" pitchFamily="34" charset="0"/>
              </a:rPr>
              <a:t>Rough Prototype</a:t>
            </a:r>
            <a:endParaRPr sz="5400" dirty="0">
              <a:solidFill>
                <a:srgbClr val="287699"/>
              </a:solidFill>
              <a:latin typeface="Meows" panose="020B0603050302020204" pitchFamily="34" charset="0"/>
            </a:endParaRPr>
          </a:p>
        </p:txBody>
      </p:sp>
      <p:sp>
        <p:nvSpPr>
          <p:cNvPr id="1049117" name="Google Shape;478;p40"/>
          <p:cNvSpPr txBox="1">
            <a:spLocks noGrp="1"/>
          </p:cNvSpPr>
          <p:nvPr>
            <p:ph type="title" idx="2"/>
          </p:nvPr>
        </p:nvSpPr>
        <p:spPr>
          <a:xfrm>
            <a:off x="3434722" y="1068025"/>
            <a:ext cx="2274555"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04.7</a:t>
            </a:r>
            <a:endParaRPr dirty="0">
              <a:latin typeface="Meows" panose="020B06030503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Picture 2"/>
          <p:cNvPicPr>
            <a:picLocks noChangeAspect="1"/>
          </p:cNvPicPr>
          <p:nvPr/>
        </p:nvPicPr>
        <p:blipFill rotWithShape="1">
          <a:blip r:embed="rId2"/>
          <a:srcRect l="3419" t="4548" r="3718" b="59621"/>
          <a:stretch>
            <a:fillRect/>
          </a:stretch>
        </p:blipFill>
        <p:spPr>
          <a:xfrm>
            <a:off x="1495790" y="0"/>
            <a:ext cx="6152419" cy="5143499"/>
          </a:xfrm>
          <a:prstGeom prst="rect">
            <a:avLst/>
          </a:prstGeom>
        </p:spPr>
      </p:pic>
      <p:sp>
        <p:nvSpPr>
          <p:cNvPr id="2" name="Rectangle 1">
            <a:extLst>
              <a:ext uri="{FF2B5EF4-FFF2-40B4-BE49-F238E27FC236}">
                <a16:creationId xmlns:a16="http://schemas.microsoft.com/office/drawing/2014/main" id="{81B74063-D2BF-90EB-3069-5F4AA0398D83}"/>
              </a:ext>
            </a:extLst>
          </p:cNvPr>
          <p:cNvSpPr/>
          <p:nvPr/>
        </p:nvSpPr>
        <p:spPr>
          <a:xfrm>
            <a:off x="1960323" y="2571750"/>
            <a:ext cx="5292247" cy="74138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Watch These Trendy ARTS!!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Picture 3"/>
          <p:cNvPicPr>
            <a:picLocks noChangeAspect="1"/>
          </p:cNvPicPr>
          <p:nvPr/>
        </p:nvPicPr>
        <p:blipFill rotWithShape="1">
          <a:blip r:embed="rId2"/>
          <a:srcRect l="3120" t="43137" r="3719" b="20757"/>
          <a:stretch>
            <a:fillRect/>
          </a:stretch>
        </p:blipFill>
        <p:spPr>
          <a:xfrm>
            <a:off x="1509457" y="0"/>
            <a:ext cx="6125085"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2"/>
          <p:cNvPicPr>
            <a:picLocks noChangeAspect="1"/>
          </p:cNvPicPr>
          <p:nvPr/>
        </p:nvPicPr>
        <p:blipFill rotWithShape="1">
          <a:blip r:embed="rId2"/>
          <a:srcRect t="26598" b="34677"/>
          <a:stretch>
            <a:fillRect/>
          </a:stretch>
        </p:blipFill>
        <p:spPr>
          <a:xfrm>
            <a:off x="1506913" y="0"/>
            <a:ext cx="6130173"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2"/>
          <p:cNvPicPr>
            <a:picLocks noChangeAspect="1"/>
          </p:cNvPicPr>
          <p:nvPr/>
        </p:nvPicPr>
        <p:blipFill rotWithShape="1">
          <a:blip r:embed="rId2"/>
          <a:srcRect l="2226" t="5100" r="2523" b="56175"/>
          <a:stretch>
            <a:fillRect/>
          </a:stretch>
        </p:blipFill>
        <p:spPr>
          <a:xfrm>
            <a:off x="1652480" y="22"/>
            <a:ext cx="5839039" cy="51434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grpSp>
        <p:nvGrpSpPr>
          <p:cNvPr id="97" name="Google Shape;737;p44"/>
          <p:cNvGrpSpPr/>
          <p:nvPr/>
        </p:nvGrpSpPr>
        <p:grpSpPr>
          <a:xfrm>
            <a:off x="-90069" y="1790632"/>
            <a:ext cx="2883988" cy="3671549"/>
            <a:chOff x="252097" y="1507324"/>
            <a:chExt cx="3232809" cy="4115625"/>
          </a:xfrm>
        </p:grpSpPr>
        <p:sp>
          <p:nvSpPr>
            <p:cNvPr id="1048941" name="Google Shape;738;p44"/>
            <p:cNvSpPr/>
            <p:nvPr/>
          </p:nvSpPr>
          <p:spPr>
            <a:xfrm>
              <a:off x="846989" y="2974038"/>
              <a:ext cx="2191286" cy="2605808"/>
            </a:xfrm>
            <a:custGeom>
              <a:avLst/>
              <a:gdLst/>
              <a:ahLst/>
              <a:cxnLst/>
              <a:rect l="l" t="t" r="r" b="b"/>
              <a:pathLst>
                <a:path w="26754" h="31815" extrusionOk="0">
                  <a:moveTo>
                    <a:pt x="20979" y="8644"/>
                  </a:moveTo>
                  <a:cubicBezTo>
                    <a:pt x="20979" y="8644"/>
                    <a:pt x="20978" y="8644"/>
                    <a:pt x="20978" y="8645"/>
                  </a:cubicBezTo>
                  <a:lnTo>
                    <a:pt x="20978" y="8645"/>
                  </a:lnTo>
                  <a:cubicBezTo>
                    <a:pt x="20983" y="8644"/>
                    <a:pt x="20984" y="8644"/>
                    <a:pt x="20979" y="8644"/>
                  </a:cubicBezTo>
                  <a:close/>
                  <a:moveTo>
                    <a:pt x="9406" y="0"/>
                  </a:moveTo>
                  <a:lnTo>
                    <a:pt x="9406" y="12"/>
                  </a:lnTo>
                  <a:lnTo>
                    <a:pt x="8895" y="8882"/>
                  </a:lnTo>
                  <a:cubicBezTo>
                    <a:pt x="8895" y="8882"/>
                    <a:pt x="2358" y="9894"/>
                    <a:pt x="1179" y="10287"/>
                  </a:cubicBezTo>
                  <a:cubicBezTo>
                    <a:pt x="1" y="10692"/>
                    <a:pt x="2953" y="30170"/>
                    <a:pt x="2953" y="30170"/>
                  </a:cubicBezTo>
                  <a:cubicBezTo>
                    <a:pt x="2953" y="30170"/>
                    <a:pt x="9448" y="31815"/>
                    <a:pt x="15101" y="31815"/>
                  </a:cubicBezTo>
                  <a:cubicBezTo>
                    <a:pt x="15901" y="31815"/>
                    <a:pt x="16685" y="31782"/>
                    <a:pt x="17431" y="31706"/>
                  </a:cubicBezTo>
                  <a:cubicBezTo>
                    <a:pt x="23444" y="31099"/>
                    <a:pt x="26754" y="29206"/>
                    <a:pt x="26754" y="29206"/>
                  </a:cubicBezTo>
                  <a:cubicBezTo>
                    <a:pt x="26754" y="29206"/>
                    <a:pt x="20860" y="8767"/>
                    <a:pt x="20978" y="8645"/>
                  </a:cubicBezTo>
                  <a:lnTo>
                    <a:pt x="20978" y="8645"/>
                  </a:lnTo>
                  <a:cubicBezTo>
                    <a:pt x="20817" y="8656"/>
                    <a:pt x="16014" y="8846"/>
                    <a:pt x="16014" y="8846"/>
                  </a:cubicBezTo>
                  <a:lnTo>
                    <a:pt x="14133" y="0"/>
                  </a:ln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42" name="Google Shape;739;p44"/>
            <p:cNvSpPr/>
            <p:nvPr/>
          </p:nvSpPr>
          <p:spPr>
            <a:xfrm>
              <a:off x="1602745" y="2975922"/>
              <a:ext cx="489628" cy="427544"/>
            </a:xfrm>
            <a:custGeom>
              <a:avLst/>
              <a:gdLst/>
              <a:ahLst/>
              <a:cxnLst/>
              <a:rect l="l" t="t" r="r" b="b"/>
              <a:pathLst>
                <a:path w="5978" h="5220" extrusionOk="0">
                  <a:moveTo>
                    <a:pt x="179" y="1"/>
                  </a:moveTo>
                  <a:lnTo>
                    <a:pt x="1" y="2918"/>
                  </a:lnTo>
                  <a:cubicBezTo>
                    <a:pt x="1022" y="4204"/>
                    <a:pt x="2959" y="5219"/>
                    <a:pt x="4691" y="5219"/>
                  </a:cubicBezTo>
                  <a:cubicBezTo>
                    <a:pt x="5140" y="5219"/>
                    <a:pt x="5576" y="5151"/>
                    <a:pt x="5978" y="5001"/>
                  </a:cubicBezTo>
                  <a:lnTo>
                    <a:pt x="4894" y="1"/>
                  </a:lnTo>
                  <a:close/>
                </a:path>
              </a:pathLst>
            </a:custGeom>
            <a:solidFill>
              <a:srgbClr val="F09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43" name="Google Shape;740;p44"/>
            <p:cNvSpPr/>
            <p:nvPr/>
          </p:nvSpPr>
          <p:spPr>
            <a:xfrm>
              <a:off x="2566301" y="3681962"/>
              <a:ext cx="82" cy="82"/>
            </a:xfrm>
            <a:custGeom>
              <a:avLst/>
              <a:gdLst/>
              <a:ahLst/>
              <a:cxnLst/>
              <a:rect l="l" t="t" r="r" b="b"/>
              <a:pathLst>
                <a:path w="1" h="1" fill="none" extrusionOk="0">
                  <a:moveTo>
                    <a:pt x="0" y="1"/>
                  </a:moveTo>
                  <a:lnTo>
                    <a:pt x="0" y="1"/>
                  </a:lnTo>
                  <a:close/>
                </a:path>
              </a:pathLst>
            </a:custGeom>
            <a:noFill/>
            <a:ln w="2675" cap="flat" cmpd="sng">
              <a:solidFill>
                <a:srgbClr val="2B313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44" name="Google Shape;741;p44"/>
            <p:cNvSpPr/>
            <p:nvPr/>
          </p:nvSpPr>
          <p:spPr>
            <a:xfrm>
              <a:off x="846989" y="3685894"/>
              <a:ext cx="2191286" cy="1892988"/>
            </a:xfrm>
            <a:custGeom>
              <a:avLst/>
              <a:gdLst/>
              <a:ahLst/>
              <a:cxnLst/>
              <a:rect l="l" t="t" r="r" b="b"/>
              <a:pathLst>
                <a:path w="26754" h="23112" extrusionOk="0">
                  <a:moveTo>
                    <a:pt x="19527" y="1"/>
                  </a:moveTo>
                  <a:cubicBezTo>
                    <a:pt x="19384" y="1"/>
                    <a:pt x="19217" y="24"/>
                    <a:pt x="19039" y="24"/>
                  </a:cubicBezTo>
                  <a:cubicBezTo>
                    <a:pt x="16912" y="1929"/>
                    <a:pt x="14089" y="2912"/>
                    <a:pt x="11266" y="2912"/>
                  </a:cubicBezTo>
                  <a:cubicBezTo>
                    <a:pt x="8936" y="2912"/>
                    <a:pt x="6606" y="2242"/>
                    <a:pt x="4668" y="870"/>
                  </a:cubicBezTo>
                  <a:cubicBezTo>
                    <a:pt x="3144" y="1144"/>
                    <a:pt x="1667" y="1417"/>
                    <a:pt x="1179" y="1584"/>
                  </a:cubicBezTo>
                  <a:cubicBezTo>
                    <a:pt x="1" y="1989"/>
                    <a:pt x="2953" y="21468"/>
                    <a:pt x="2953" y="21468"/>
                  </a:cubicBezTo>
                  <a:cubicBezTo>
                    <a:pt x="2953" y="21468"/>
                    <a:pt x="9448" y="23112"/>
                    <a:pt x="15101" y="23112"/>
                  </a:cubicBezTo>
                  <a:cubicBezTo>
                    <a:pt x="15901" y="23112"/>
                    <a:pt x="16685" y="23079"/>
                    <a:pt x="17431" y="23003"/>
                  </a:cubicBezTo>
                  <a:cubicBezTo>
                    <a:pt x="23444" y="22396"/>
                    <a:pt x="26754" y="20503"/>
                    <a:pt x="26754" y="20503"/>
                  </a:cubicBezTo>
                  <a:cubicBezTo>
                    <a:pt x="26754" y="20503"/>
                    <a:pt x="25587" y="16455"/>
                    <a:pt x="24289" y="11931"/>
                  </a:cubicBezTo>
                  <a:cubicBezTo>
                    <a:pt x="22896" y="11681"/>
                    <a:pt x="21634" y="10561"/>
                    <a:pt x="21217" y="9276"/>
                  </a:cubicBezTo>
                  <a:cubicBezTo>
                    <a:pt x="20110" y="6275"/>
                    <a:pt x="19265" y="3144"/>
                    <a:pt x="19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45" name="Google Shape;742;p44"/>
            <p:cNvSpPr/>
            <p:nvPr/>
          </p:nvSpPr>
          <p:spPr>
            <a:xfrm>
              <a:off x="605117" y="1832004"/>
              <a:ext cx="624198" cy="624198"/>
            </a:xfrm>
            <a:custGeom>
              <a:avLst/>
              <a:gdLst/>
              <a:ahLst/>
              <a:cxnLst/>
              <a:rect l="l" t="t" r="r" b="b"/>
              <a:pathLst>
                <a:path w="7621" h="7621" extrusionOk="0">
                  <a:moveTo>
                    <a:pt x="3811" y="1"/>
                  </a:moveTo>
                  <a:cubicBezTo>
                    <a:pt x="1703" y="1"/>
                    <a:pt x="1" y="1715"/>
                    <a:pt x="1" y="3811"/>
                  </a:cubicBezTo>
                  <a:cubicBezTo>
                    <a:pt x="1" y="5918"/>
                    <a:pt x="1703" y="7621"/>
                    <a:pt x="3811" y="7621"/>
                  </a:cubicBezTo>
                  <a:cubicBezTo>
                    <a:pt x="5906" y="7621"/>
                    <a:pt x="7621" y="5918"/>
                    <a:pt x="7621" y="3811"/>
                  </a:cubicBezTo>
                  <a:cubicBezTo>
                    <a:pt x="7621" y="1715"/>
                    <a:pt x="5906" y="1"/>
                    <a:pt x="3811"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46" name="Google Shape;743;p44"/>
            <p:cNvSpPr/>
            <p:nvPr/>
          </p:nvSpPr>
          <p:spPr>
            <a:xfrm>
              <a:off x="1666142" y="1507324"/>
              <a:ext cx="624198" cy="624198"/>
            </a:xfrm>
            <a:custGeom>
              <a:avLst/>
              <a:gdLst/>
              <a:ahLst/>
              <a:cxnLst/>
              <a:rect l="l" t="t" r="r" b="b"/>
              <a:pathLst>
                <a:path w="7621" h="7621" extrusionOk="0">
                  <a:moveTo>
                    <a:pt x="3811" y="0"/>
                  </a:moveTo>
                  <a:cubicBezTo>
                    <a:pt x="1715" y="0"/>
                    <a:pt x="1" y="1703"/>
                    <a:pt x="1" y="3810"/>
                  </a:cubicBezTo>
                  <a:cubicBezTo>
                    <a:pt x="1" y="5906"/>
                    <a:pt x="1715" y="7620"/>
                    <a:pt x="3811" y="7620"/>
                  </a:cubicBezTo>
                  <a:cubicBezTo>
                    <a:pt x="5918" y="7620"/>
                    <a:pt x="7621" y="5906"/>
                    <a:pt x="7621" y="3810"/>
                  </a:cubicBezTo>
                  <a:cubicBezTo>
                    <a:pt x="7621" y="1703"/>
                    <a:pt x="5918" y="0"/>
                    <a:pt x="3811"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47" name="Google Shape;744;p44"/>
            <p:cNvSpPr/>
            <p:nvPr/>
          </p:nvSpPr>
          <p:spPr>
            <a:xfrm>
              <a:off x="986476" y="2548611"/>
              <a:ext cx="287732" cy="262915"/>
            </a:xfrm>
            <a:custGeom>
              <a:avLst/>
              <a:gdLst/>
              <a:ahLst/>
              <a:cxnLst/>
              <a:rect l="l" t="t" r="r" b="b"/>
              <a:pathLst>
                <a:path w="3513" h="3210" extrusionOk="0">
                  <a:moveTo>
                    <a:pt x="1695" y="0"/>
                  </a:moveTo>
                  <a:cubicBezTo>
                    <a:pt x="1584" y="0"/>
                    <a:pt x="1474" y="13"/>
                    <a:pt x="1369" y="39"/>
                  </a:cubicBezTo>
                  <a:cubicBezTo>
                    <a:pt x="917" y="158"/>
                    <a:pt x="536" y="467"/>
                    <a:pt x="286" y="860"/>
                  </a:cubicBezTo>
                  <a:cubicBezTo>
                    <a:pt x="107" y="1122"/>
                    <a:pt x="0" y="1432"/>
                    <a:pt x="24" y="1753"/>
                  </a:cubicBezTo>
                  <a:cubicBezTo>
                    <a:pt x="60" y="2015"/>
                    <a:pt x="191" y="2253"/>
                    <a:pt x="369" y="2468"/>
                  </a:cubicBezTo>
                  <a:cubicBezTo>
                    <a:pt x="738" y="2908"/>
                    <a:pt x="1322" y="3194"/>
                    <a:pt x="1917" y="3206"/>
                  </a:cubicBezTo>
                  <a:cubicBezTo>
                    <a:pt x="1955" y="3208"/>
                    <a:pt x="1994" y="3209"/>
                    <a:pt x="2032" y="3209"/>
                  </a:cubicBezTo>
                  <a:cubicBezTo>
                    <a:pt x="2578" y="3209"/>
                    <a:pt x="3123" y="2974"/>
                    <a:pt x="3512" y="2563"/>
                  </a:cubicBezTo>
                  <a:lnTo>
                    <a:pt x="2643" y="384"/>
                  </a:lnTo>
                  <a:cubicBezTo>
                    <a:pt x="2408" y="130"/>
                    <a:pt x="2047" y="0"/>
                    <a:pt x="1695"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48" name="Google Shape;745;p44"/>
            <p:cNvSpPr/>
            <p:nvPr/>
          </p:nvSpPr>
          <p:spPr>
            <a:xfrm>
              <a:off x="2244488" y="2333523"/>
              <a:ext cx="253578" cy="287323"/>
            </a:xfrm>
            <a:custGeom>
              <a:avLst/>
              <a:gdLst/>
              <a:ahLst/>
              <a:cxnLst/>
              <a:rect l="l" t="t" r="r" b="b"/>
              <a:pathLst>
                <a:path w="3096" h="3508" extrusionOk="0">
                  <a:moveTo>
                    <a:pt x="1490" y="1"/>
                  </a:moveTo>
                  <a:cubicBezTo>
                    <a:pt x="1259" y="1"/>
                    <a:pt x="1030" y="45"/>
                    <a:pt x="822" y="141"/>
                  </a:cubicBezTo>
                  <a:cubicBezTo>
                    <a:pt x="405" y="343"/>
                    <a:pt x="60" y="736"/>
                    <a:pt x="0" y="1200"/>
                  </a:cubicBezTo>
                  <a:lnTo>
                    <a:pt x="631" y="3486"/>
                  </a:lnTo>
                  <a:cubicBezTo>
                    <a:pt x="730" y="3500"/>
                    <a:pt x="829" y="3507"/>
                    <a:pt x="930" y="3507"/>
                  </a:cubicBezTo>
                  <a:cubicBezTo>
                    <a:pt x="1423" y="3507"/>
                    <a:pt x="1924" y="3339"/>
                    <a:pt x="2310" y="3022"/>
                  </a:cubicBezTo>
                  <a:cubicBezTo>
                    <a:pt x="2762" y="2629"/>
                    <a:pt x="3048" y="2069"/>
                    <a:pt x="3084" y="1486"/>
                  </a:cubicBezTo>
                  <a:cubicBezTo>
                    <a:pt x="3096" y="1212"/>
                    <a:pt x="3048" y="938"/>
                    <a:pt x="2917" y="700"/>
                  </a:cubicBezTo>
                  <a:cubicBezTo>
                    <a:pt x="2751" y="426"/>
                    <a:pt x="2465" y="236"/>
                    <a:pt x="2167" y="129"/>
                  </a:cubicBezTo>
                  <a:cubicBezTo>
                    <a:pt x="1953" y="45"/>
                    <a:pt x="1721" y="1"/>
                    <a:pt x="1490" y="1"/>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49" name="Google Shape;746;p44"/>
            <p:cNvSpPr/>
            <p:nvPr/>
          </p:nvSpPr>
          <p:spPr>
            <a:xfrm>
              <a:off x="1036194" y="1791542"/>
              <a:ext cx="1497961" cy="1347092"/>
            </a:xfrm>
            <a:custGeom>
              <a:avLst/>
              <a:gdLst/>
              <a:ahLst/>
              <a:cxnLst/>
              <a:rect l="l" t="t" r="r" b="b"/>
              <a:pathLst>
                <a:path w="18289" h="16447" extrusionOk="0">
                  <a:moveTo>
                    <a:pt x="8030" y="1"/>
                  </a:moveTo>
                  <a:cubicBezTo>
                    <a:pt x="7062" y="1"/>
                    <a:pt x="5958" y="138"/>
                    <a:pt x="4703" y="471"/>
                  </a:cubicBezTo>
                  <a:cubicBezTo>
                    <a:pt x="2513" y="1054"/>
                    <a:pt x="1370" y="2424"/>
                    <a:pt x="762" y="3757"/>
                  </a:cubicBezTo>
                  <a:cubicBezTo>
                    <a:pt x="60" y="5305"/>
                    <a:pt x="0" y="7043"/>
                    <a:pt x="500" y="8674"/>
                  </a:cubicBezTo>
                  <a:cubicBezTo>
                    <a:pt x="1012" y="10294"/>
                    <a:pt x="1512" y="11841"/>
                    <a:pt x="3691" y="13854"/>
                  </a:cubicBezTo>
                  <a:cubicBezTo>
                    <a:pt x="5760" y="15761"/>
                    <a:pt x="7824" y="16447"/>
                    <a:pt x="9514" y="16447"/>
                  </a:cubicBezTo>
                  <a:cubicBezTo>
                    <a:pt x="10703" y="16447"/>
                    <a:pt x="11706" y="16108"/>
                    <a:pt x="12395" y="15616"/>
                  </a:cubicBezTo>
                  <a:cubicBezTo>
                    <a:pt x="14062" y="14425"/>
                    <a:pt x="18288" y="11663"/>
                    <a:pt x="13883" y="2876"/>
                  </a:cubicBezTo>
                  <a:cubicBezTo>
                    <a:pt x="13476" y="2062"/>
                    <a:pt x="11776" y="1"/>
                    <a:pt x="8030" y="1"/>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0" name="Google Shape;747;p44"/>
            <p:cNvSpPr/>
            <p:nvPr/>
          </p:nvSpPr>
          <p:spPr>
            <a:xfrm>
              <a:off x="1400926" y="2688836"/>
              <a:ext cx="901" cy="491"/>
            </a:xfrm>
            <a:custGeom>
              <a:avLst/>
              <a:gdLst/>
              <a:ahLst/>
              <a:cxnLst/>
              <a:rect l="l" t="t" r="r" b="b"/>
              <a:pathLst>
                <a:path w="11" h="6" extrusionOk="0">
                  <a:moveTo>
                    <a:pt x="8" y="0"/>
                  </a:moveTo>
                  <a:cubicBezTo>
                    <a:pt x="7" y="0"/>
                    <a:pt x="4" y="1"/>
                    <a:pt x="0" y="5"/>
                  </a:cubicBezTo>
                  <a:cubicBezTo>
                    <a:pt x="8" y="5"/>
                    <a:pt x="11" y="0"/>
                    <a:pt x="8" y="0"/>
                  </a:cubicBezTo>
                  <a:close/>
                </a:path>
              </a:pathLst>
            </a:custGeom>
            <a:solidFill>
              <a:srgbClr val="D3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1" name="Google Shape;748;p44"/>
            <p:cNvSpPr/>
            <p:nvPr/>
          </p:nvSpPr>
          <p:spPr>
            <a:xfrm>
              <a:off x="1424352" y="2635597"/>
              <a:ext cx="82" cy="1065"/>
            </a:xfrm>
            <a:custGeom>
              <a:avLst/>
              <a:gdLst/>
              <a:ahLst/>
              <a:cxnLst/>
              <a:rect l="l" t="t" r="r" b="b"/>
              <a:pathLst>
                <a:path w="1" h="13" extrusionOk="0">
                  <a:moveTo>
                    <a:pt x="0" y="12"/>
                  </a:moveTo>
                  <a:cubicBezTo>
                    <a:pt x="0" y="12"/>
                    <a:pt x="0" y="1"/>
                    <a:pt x="0" y="12"/>
                  </a:cubicBezTo>
                  <a:cubicBezTo>
                    <a:pt x="0" y="1"/>
                    <a:pt x="0" y="12"/>
                    <a:pt x="0" y="12"/>
                  </a:cubicBezTo>
                  <a:close/>
                </a:path>
              </a:pathLst>
            </a:custGeom>
            <a:solidFill>
              <a:srgbClr val="D34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2" name="Google Shape;749;p44"/>
            <p:cNvSpPr/>
            <p:nvPr/>
          </p:nvSpPr>
          <p:spPr>
            <a:xfrm>
              <a:off x="1036194" y="1791706"/>
              <a:ext cx="1276571" cy="900545"/>
            </a:xfrm>
            <a:custGeom>
              <a:avLst/>
              <a:gdLst/>
              <a:ahLst/>
              <a:cxnLst/>
              <a:rect l="l" t="t" r="r" b="b"/>
              <a:pathLst>
                <a:path w="15586" h="10995" extrusionOk="0">
                  <a:moveTo>
                    <a:pt x="8041" y="1"/>
                  </a:moveTo>
                  <a:cubicBezTo>
                    <a:pt x="7061" y="1"/>
                    <a:pt x="5947" y="138"/>
                    <a:pt x="4691" y="469"/>
                  </a:cubicBezTo>
                  <a:cubicBezTo>
                    <a:pt x="2513" y="1052"/>
                    <a:pt x="1370" y="2422"/>
                    <a:pt x="762" y="3755"/>
                  </a:cubicBezTo>
                  <a:cubicBezTo>
                    <a:pt x="60" y="5303"/>
                    <a:pt x="0" y="7041"/>
                    <a:pt x="500" y="8672"/>
                  </a:cubicBezTo>
                  <a:cubicBezTo>
                    <a:pt x="715" y="9327"/>
                    <a:pt x="1012" y="10137"/>
                    <a:pt x="1441" y="10994"/>
                  </a:cubicBezTo>
                  <a:cubicBezTo>
                    <a:pt x="1429" y="10935"/>
                    <a:pt x="536" y="7553"/>
                    <a:pt x="2013" y="4422"/>
                  </a:cubicBezTo>
                  <a:cubicBezTo>
                    <a:pt x="2013" y="4422"/>
                    <a:pt x="3551" y="6830"/>
                    <a:pt x="6256" y="6830"/>
                  </a:cubicBezTo>
                  <a:cubicBezTo>
                    <a:pt x="6417" y="6830"/>
                    <a:pt x="6582" y="6821"/>
                    <a:pt x="6751" y="6803"/>
                  </a:cubicBezTo>
                  <a:cubicBezTo>
                    <a:pt x="7370" y="6744"/>
                    <a:pt x="9037" y="5434"/>
                    <a:pt x="9037" y="5434"/>
                  </a:cubicBezTo>
                  <a:cubicBezTo>
                    <a:pt x="9037" y="5434"/>
                    <a:pt x="6513" y="4398"/>
                    <a:pt x="6835" y="3029"/>
                  </a:cubicBezTo>
                  <a:cubicBezTo>
                    <a:pt x="7144" y="1660"/>
                    <a:pt x="8990" y="945"/>
                    <a:pt x="8990" y="945"/>
                  </a:cubicBezTo>
                  <a:cubicBezTo>
                    <a:pt x="8990" y="945"/>
                    <a:pt x="11014" y="2731"/>
                    <a:pt x="12883" y="3267"/>
                  </a:cubicBezTo>
                  <a:cubicBezTo>
                    <a:pt x="12883" y="3267"/>
                    <a:pt x="14931" y="5303"/>
                    <a:pt x="15586" y="7125"/>
                  </a:cubicBezTo>
                  <a:cubicBezTo>
                    <a:pt x="15228" y="5874"/>
                    <a:pt x="14859" y="4446"/>
                    <a:pt x="14050" y="2850"/>
                  </a:cubicBezTo>
                  <a:cubicBezTo>
                    <a:pt x="13634" y="2037"/>
                    <a:pt x="11822" y="1"/>
                    <a:pt x="8041"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3" name="Google Shape;750;p44"/>
            <p:cNvSpPr/>
            <p:nvPr/>
          </p:nvSpPr>
          <p:spPr>
            <a:xfrm>
              <a:off x="1624205" y="1856413"/>
              <a:ext cx="246862" cy="336548"/>
            </a:xfrm>
            <a:custGeom>
              <a:avLst/>
              <a:gdLst/>
              <a:ahLst/>
              <a:cxnLst/>
              <a:rect l="l" t="t" r="r" b="b"/>
              <a:pathLst>
                <a:path w="3014" h="4109" extrusionOk="0">
                  <a:moveTo>
                    <a:pt x="1692" y="0"/>
                  </a:moveTo>
                  <a:cubicBezTo>
                    <a:pt x="1549" y="0"/>
                    <a:pt x="1406" y="60"/>
                    <a:pt x="1334" y="179"/>
                  </a:cubicBezTo>
                  <a:cubicBezTo>
                    <a:pt x="953" y="762"/>
                    <a:pt x="1" y="2632"/>
                    <a:pt x="3013" y="4108"/>
                  </a:cubicBezTo>
                  <a:cubicBezTo>
                    <a:pt x="3013" y="4108"/>
                    <a:pt x="1822" y="1882"/>
                    <a:pt x="2096" y="512"/>
                  </a:cubicBezTo>
                  <a:cubicBezTo>
                    <a:pt x="2144" y="239"/>
                    <a:pt x="1942" y="0"/>
                    <a:pt x="1692"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4" name="Google Shape;751;p44"/>
            <p:cNvSpPr/>
            <p:nvPr/>
          </p:nvSpPr>
          <p:spPr>
            <a:xfrm>
              <a:off x="2816936" y="2662053"/>
              <a:ext cx="362839" cy="526567"/>
            </a:xfrm>
            <a:custGeom>
              <a:avLst/>
              <a:gdLst/>
              <a:ahLst/>
              <a:cxnLst/>
              <a:rect l="l" t="t" r="r" b="b"/>
              <a:pathLst>
                <a:path w="4430" h="6429" extrusionOk="0">
                  <a:moveTo>
                    <a:pt x="3737" y="1"/>
                  </a:moveTo>
                  <a:cubicBezTo>
                    <a:pt x="3611" y="1"/>
                    <a:pt x="3484" y="53"/>
                    <a:pt x="3370" y="106"/>
                  </a:cubicBezTo>
                  <a:cubicBezTo>
                    <a:pt x="2620" y="463"/>
                    <a:pt x="1965" y="975"/>
                    <a:pt x="1250" y="1416"/>
                  </a:cubicBezTo>
                  <a:cubicBezTo>
                    <a:pt x="1060" y="1559"/>
                    <a:pt x="881" y="1678"/>
                    <a:pt x="715" y="1809"/>
                  </a:cubicBezTo>
                  <a:cubicBezTo>
                    <a:pt x="322" y="2130"/>
                    <a:pt x="60" y="2535"/>
                    <a:pt x="24" y="3166"/>
                  </a:cubicBezTo>
                  <a:cubicBezTo>
                    <a:pt x="0" y="3976"/>
                    <a:pt x="417" y="4750"/>
                    <a:pt x="976" y="5369"/>
                  </a:cubicBezTo>
                  <a:cubicBezTo>
                    <a:pt x="1346" y="5762"/>
                    <a:pt x="1774" y="6119"/>
                    <a:pt x="2286" y="6321"/>
                  </a:cubicBezTo>
                  <a:cubicBezTo>
                    <a:pt x="2466" y="6381"/>
                    <a:pt x="2651" y="6429"/>
                    <a:pt x="2843" y="6429"/>
                  </a:cubicBezTo>
                  <a:cubicBezTo>
                    <a:pt x="2919" y="6429"/>
                    <a:pt x="2995" y="6421"/>
                    <a:pt x="3072" y="6405"/>
                  </a:cubicBezTo>
                  <a:cubicBezTo>
                    <a:pt x="3393" y="6333"/>
                    <a:pt x="3679" y="6059"/>
                    <a:pt x="3846" y="5762"/>
                  </a:cubicBezTo>
                  <a:cubicBezTo>
                    <a:pt x="4429" y="4738"/>
                    <a:pt x="4263" y="142"/>
                    <a:pt x="3870" y="23"/>
                  </a:cubicBezTo>
                  <a:cubicBezTo>
                    <a:pt x="3826" y="7"/>
                    <a:pt x="3782" y="1"/>
                    <a:pt x="3737" y="1"/>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5" name="Google Shape;752;p44"/>
            <p:cNvSpPr/>
            <p:nvPr/>
          </p:nvSpPr>
          <p:spPr>
            <a:xfrm>
              <a:off x="2820786" y="2670735"/>
              <a:ext cx="329750" cy="421319"/>
            </a:xfrm>
            <a:custGeom>
              <a:avLst/>
              <a:gdLst/>
              <a:ahLst/>
              <a:cxnLst/>
              <a:rect l="l" t="t" r="r" b="b"/>
              <a:pathLst>
                <a:path w="4026" h="5144" extrusionOk="0">
                  <a:moveTo>
                    <a:pt x="3335" y="0"/>
                  </a:moveTo>
                  <a:cubicBezTo>
                    <a:pt x="2573" y="357"/>
                    <a:pt x="1918" y="869"/>
                    <a:pt x="1227" y="1310"/>
                  </a:cubicBezTo>
                  <a:cubicBezTo>
                    <a:pt x="1025" y="1429"/>
                    <a:pt x="834" y="1572"/>
                    <a:pt x="691" y="1703"/>
                  </a:cubicBezTo>
                  <a:cubicBezTo>
                    <a:pt x="287" y="2048"/>
                    <a:pt x="37" y="2441"/>
                    <a:pt x="13" y="3060"/>
                  </a:cubicBezTo>
                  <a:cubicBezTo>
                    <a:pt x="1" y="3810"/>
                    <a:pt x="358" y="4548"/>
                    <a:pt x="870" y="5144"/>
                  </a:cubicBezTo>
                  <a:cubicBezTo>
                    <a:pt x="882" y="4024"/>
                    <a:pt x="1287" y="2965"/>
                    <a:pt x="1846" y="2060"/>
                  </a:cubicBezTo>
                  <a:cubicBezTo>
                    <a:pt x="2430" y="1286"/>
                    <a:pt x="3168" y="584"/>
                    <a:pt x="4025" y="274"/>
                  </a:cubicBezTo>
                  <a:lnTo>
                    <a:pt x="3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6" name="Google Shape;753;p44"/>
            <p:cNvSpPr/>
            <p:nvPr/>
          </p:nvSpPr>
          <p:spPr>
            <a:xfrm>
              <a:off x="2890079" y="2693178"/>
              <a:ext cx="282818" cy="495443"/>
            </a:xfrm>
            <a:custGeom>
              <a:avLst/>
              <a:gdLst/>
              <a:ahLst/>
              <a:cxnLst/>
              <a:rect l="l" t="t" r="r" b="b"/>
              <a:pathLst>
                <a:path w="3453" h="6049" extrusionOk="0">
                  <a:moveTo>
                    <a:pt x="3179" y="0"/>
                  </a:moveTo>
                  <a:lnTo>
                    <a:pt x="3179" y="0"/>
                  </a:lnTo>
                  <a:cubicBezTo>
                    <a:pt x="2310" y="310"/>
                    <a:pt x="1572" y="1012"/>
                    <a:pt x="988" y="1786"/>
                  </a:cubicBezTo>
                  <a:cubicBezTo>
                    <a:pt x="417" y="2691"/>
                    <a:pt x="24" y="3750"/>
                    <a:pt x="0" y="4870"/>
                  </a:cubicBezTo>
                  <a:cubicBezTo>
                    <a:pt x="36" y="4905"/>
                    <a:pt x="83" y="4941"/>
                    <a:pt x="107" y="4989"/>
                  </a:cubicBezTo>
                  <a:cubicBezTo>
                    <a:pt x="464" y="5382"/>
                    <a:pt x="917" y="5739"/>
                    <a:pt x="1417" y="5941"/>
                  </a:cubicBezTo>
                  <a:cubicBezTo>
                    <a:pt x="1597" y="6001"/>
                    <a:pt x="1788" y="6049"/>
                    <a:pt x="1979" y="6049"/>
                  </a:cubicBezTo>
                  <a:cubicBezTo>
                    <a:pt x="2054" y="6049"/>
                    <a:pt x="2129" y="6041"/>
                    <a:pt x="2203" y="6025"/>
                  </a:cubicBezTo>
                  <a:cubicBezTo>
                    <a:pt x="2548" y="5953"/>
                    <a:pt x="2822" y="5679"/>
                    <a:pt x="2977" y="5382"/>
                  </a:cubicBezTo>
                  <a:cubicBezTo>
                    <a:pt x="3453" y="4524"/>
                    <a:pt x="3429" y="1131"/>
                    <a:pt x="3179"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7" name="Google Shape;754;p44"/>
            <p:cNvSpPr/>
            <p:nvPr/>
          </p:nvSpPr>
          <p:spPr>
            <a:xfrm>
              <a:off x="2217131" y="2502334"/>
              <a:ext cx="380449" cy="532710"/>
            </a:xfrm>
            <a:custGeom>
              <a:avLst/>
              <a:gdLst/>
              <a:ahLst/>
              <a:cxnLst/>
              <a:rect l="l" t="t" r="r" b="b"/>
              <a:pathLst>
                <a:path w="4645" h="6504" extrusionOk="0">
                  <a:moveTo>
                    <a:pt x="1304" y="1"/>
                  </a:moveTo>
                  <a:cubicBezTo>
                    <a:pt x="1279" y="1"/>
                    <a:pt x="1253" y="3"/>
                    <a:pt x="1227" y="8"/>
                  </a:cubicBezTo>
                  <a:cubicBezTo>
                    <a:pt x="822" y="80"/>
                    <a:pt x="1" y="4592"/>
                    <a:pt x="418" y="5688"/>
                  </a:cubicBezTo>
                  <a:cubicBezTo>
                    <a:pt x="537" y="6021"/>
                    <a:pt x="775" y="6319"/>
                    <a:pt x="1084" y="6438"/>
                  </a:cubicBezTo>
                  <a:cubicBezTo>
                    <a:pt x="1215" y="6485"/>
                    <a:pt x="1349" y="6503"/>
                    <a:pt x="1483" y="6503"/>
                  </a:cubicBezTo>
                  <a:cubicBezTo>
                    <a:pt x="1617" y="6503"/>
                    <a:pt x="1751" y="6485"/>
                    <a:pt x="1882" y="6461"/>
                  </a:cubicBezTo>
                  <a:cubicBezTo>
                    <a:pt x="2418" y="6342"/>
                    <a:pt x="2894" y="6069"/>
                    <a:pt x="3311" y="5723"/>
                  </a:cubicBezTo>
                  <a:cubicBezTo>
                    <a:pt x="3930" y="5199"/>
                    <a:pt x="4454" y="4497"/>
                    <a:pt x="4573" y="3687"/>
                  </a:cubicBezTo>
                  <a:cubicBezTo>
                    <a:pt x="4644" y="3056"/>
                    <a:pt x="4442" y="2628"/>
                    <a:pt x="4097" y="2235"/>
                  </a:cubicBezTo>
                  <a:cubicBezTo>
                    <a:pt x="3966" y="2080"/>
                    <a:pt x="3799" y="1925"/>
                    <a:pt x="3620" y="1782"/>
                  </a:cubicBezTo>
                  <a:cubicBezTo>
                    <a:pt x="2977" y="1247"/>
                    <a:pt x="2418" y="651"/>
                    <a:pt x="1715" y="175"/>
                  </a:cubicBezTo>
                  <a:cubicBezTo>
                    <a:pt x="1583" y="84"/>
                    <a:pt x="1451" y="1"/>
                    <a:pt x="1304" y="1"/>
                  </a:cubicBezTo>
                  <a:close/>
                </a:path>
              </a:pathLst>
            </a:custGeom>
            <a:solidFill>
              <a:srgbClr val="FDE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8" name="Google Shape;755;p44"/>
            <p:cNvSpPr/>
            <p:nvPr/>
          </p:nvSpPr>
          <p:spPr>
            <a:xfrm>
              <a:off x="2300021" y="2516667"/>
              <a:ext cx="297561" cy="445727"/>
            </a:xfrm>
            <a:custGeom>
              <a:avLst/>
              <a:gdLst/>
              <a:ahLst/>
              <a:cxnLst/>
              <a:rect l="l" t="t" r="r" b="b"/>
              <a:pathLst>
                <a:path w="3633" h="5442" extrusionOk="0">
                  <a:moveTo>
                    <a:pt x="703" y="0"/>
                  </a:moveTo>
                  <a:lnTo>
                    <a:pt x="1" y="179"/>
                  </a:lnTo>
                  <a:cubicBezTo>
                    <a:pt x="787" y="607"/>
                    <a:pt x="1430" y="1405"/>
                    <a:pt x="1894" y="2262"/>
                  </a:cubicBezTo>
                  <a:cubicBezTo>
                    <a:pt x="2311" y="3227"/>
                    <a:pt x="2561" y="4346"/>
                    <a:pt x="2418" y="5441"/>
                  </a:cubicBezTo>
                  <a:cubicBezTo>
                    <a:pt x="2977" y="4941"/>
                    <a:pt x="3442" y="4262"/>
                    <a:pt x="3549" y="3512"/>
                  </a:cubicBezTo>
                  <a:cubicBezTo>
                    <a:pt x="3632" y="2881"/>
                    <a:pt x="3430" y="2453"/>
                    <a:pt x="3085" y="2060"/>
                  </a:cubicBezTo>
                  <a:cubicBezTo>
                    <a:pt x="2954" y="1905"/>
                    <a:pt x="2787" y="1750"/>
                    <a:pt x="2608" y="1607"/>
                  </a:cubicBezTo>
                  <a:cubicBezTo>
                    <a:pt x="1965" y="1048"/>
                    <a:pt x="1406" y="452"/>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59" name="Google Shape;756;p44"/>
            <p:cNvSpPr/>
            <p:nvPr/>
          </p:nvSpPr>
          <p:spPr>
            <a:xfrm>
              <a:off x="2222045" y="2528298"/>
              <a:ext cx="287732" cy="506091"/>
            </a:xfrm>
            <a:custGeom>
              <a:avLst/>
              <a:gdLst/>
              <a:ahLst/>
              <a:cxnLst/>
              <a:rect l="l" t="t" r="r" b="b"/>
              <a:pathLst>
                <a:path w="3513" h="6179" extrusionOk="0">
                  <a:moveTo>
                    <a:pt x="953" y="1"/>
                  </a:moveTo>
                  <a:cubicBezTo>
                    <a:pt x="536" y="1072"/>
                    <a:pt x="0" y="4442"/>
                    <a:pt x="358" y="5359"/>
                  </a:cubicBezTo>
                  <a:cubicBezTo>
                    <a:pt x="477" y="5668"/>
                    <a:pt x="703" y="5990"/>
                    <a:pt x="1036" y="6109"/>
                  </a:cubicBezTo>
                  <a:cubicBezTo>
                    <a:pt x="1166" y="6158"/>
                    <a:pt x="1299" y="6179"/>
                    <a:pt x="1435" y="6179"/>
                  </a:cubicBezTo>
                  <a:cubicBezTo>
                    <a:pt x="1562" y="6179"/>
                    <a:pt x="1690" y="6161"/>
                    <a:pt x="1822" y="6133"/>
                  </a:cubicBezTo>
                  <a:cubicBezTo>
                    <a:pt x="2358" y="6014"/>
                    <a:pt x="2834" y="5728"/>
                    <a:pt x="3251" y="5394"/>
                  </a:cubicBezTo>
                  <a:cubicBezTo>
                    <a:pt x="3298" y="5359"/>
                    <a:pt x="3322" y="5311"/>
                    <a:pt x="3370" y="5287"/>
                  </a:cubicBezTo>
                  <a:cubicBezTo>
                    <a:pt x="3513" y="4180"/>
                    <a:pt x="3275" y="3085"/>
                    <a:pt x="2846" y="2096"/>
                  </a:cubicBezTo>
                  <a:cubicBezTo>
                    <a:pt x="2382" y="1263"/>
                    <a:pt x="1751" y="453"/>
                    <a:pt x="953"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0" name="Google Shape;757;p44"/>
            <p:cNvSpPr/>
            <p:nvPr/>
          </p:nvSpPr>
          <p:spPr>
            <a:xfrm>
              <a:off x="2153735" y="2754444"/>
              <a:ext cx="1067959" cy="656714"/>
            </a:xfrm>
            <a:custGeom>
              <a:avLst/>
              <a:gdLst/>
              <a:ahLst/>
              <a:cxnLst/>
              <a:rect l="l" t="t" r="r" b="b"/>
              <a:pathLst>
                <a:path w="13039" h="8018" extrusionOk="0">
                  <a:moveTo>
                    <a:pt x="5828" y="0"/>
                  </a:moveTo>
                  <a:cubicBezTo>
                    <a:pt x="3119" y="0"/>
                    <a:pt x="857" y="1387"/>
                    <a:pt x="465" y="3479"/>
                  </a:cubicBezTo>
                  <a:cubicBezTo>
                    <a:pt x="1" y="5931"/>
                    <a:pt x="2204" y="7074"/>
                    <a:pt x="5561" y="7705"/>
                  </a:cubicBezTo>
                  <a:cubicBezTo>
                    <a:pt x="6601" y="7898"/>
                    <a:pt x="7628" y="8018"/>
                    <a:pt x="8564" y="8018"/>
                  </a:cubicBezTo>
                  <a:cubicBezTo>
                    <a:pt x="10639" y="8018"/>
                    <a:pt x="12266" y="7428"/>
                    <a:pt x="12586" y="5729"/>
                  </a:cubicBezTo>
                  <a:cubicBezTo>
                    <a:pt x="13038" y="3253"/>
                    <a:pt x="10705" y="752"/>
                    <a:pt x="7359" y="145"/>
                  </a:cubicBezTo>
                  <a:cubicBezTo>
                    <a:pt x="6839" y="47"/>
                    <a:pt x="6326" y="0"/>
                    <a:pt x="5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1" name="Google Shape;758;p44"/>
            <p:cNvSpPr/>
            <p:nvPr/>
          </p:nvSpPr>
          <p:spPr>
            <a:xfrm>
              <a:off x="2455071" y="2929152"/>
              <a:ext cx="78137" cy="78055"/>
            </a:xfrm>
            <a:custGeom>
              <a:avLst/>
              <a:gdLst/>
              <a:ahLst/>
              <a:cxnLst/>
              <a:rect l="l" t="t" r="r" b="b"/>
              <a:pathLst>
                <a:path w="954" h="953" extrusionOk="0">
                  <a:moveTo>
                    <a:pt x="477" y="0"/>
                  </a:moveTo>
                  <a:cubicBezTo>
                    <a:pt x="215" y="0"/>
                    <a:pt x="1" y="215"/>
                    <a:pt x="1" y="477"/>
                  </a:cubicBezTo>
                  <a:cubicBezTo>
                    <a:pt x="1" y="739"/>
                    <a:pt x="215" y="953"/>
                    <a:pt x="477" y="953"/>
                  </a:cubicBezTo>
                  <a:cubicBezTo>
                    <a:pt x="739" y="953"/>
                    <a:pt x="953" y="739"/>
                    <a:pt x="953" y="477"/>
                  </a:cubicBezTo>
                  <a:cubicBezTo>
                    <a:pt x="953" y="215"/>
                    <a:pt x="739" y="0"/>
                    <a:pt x="477"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2" name="Google Shape;759;p44"/>
            <p:cNvSpPr/>
            <p:nvPr/>
          </p:nvSpPr>
          <p:spPr>
            <a:xfrm>
              <a:off x="2882216" y="2968140"/>
              <a:ext cx="78137" cy="78137"/>
            </a:xfrm>
            <a:custGeom>
              <a:avLst/>
              <a:gdLst/>
              <a:ahLst/>
              <a:cxnLst/>
              <a:rect l="l" t="t" r="r" b="b"/>
              <a:pathLst>
                <a:path w="954" h="954" extrusionOk="0">
                  <a:moveTo>
                    <a:pt x="477" y="1"/>
                  </a:moveTo>
                  <a:cubicBezTo>
                    <a:pt x="203" y="1"/>
                    <a:pt x="1" y="215"/>
                    <a:pt x="1" y="477"/>
                  </a:cubicBezTo>
                  <a:cubicBezTo>
                    <a:pt x="1" y="739"/>
                    <a:pt x="203" y="953"/>
                    <a:pt x="477" y="953"/>
                  </a:cubicBezTo>
                  <a:cubicBezTo>
                    <a:pt x="739" y="953"/>
                    <a:pt x="953" y="739"/>
                    <a:pt x="953" y="477"/>
                  </a:cubicBezTo>
                  <a:cubicBezTo>
                    <a:pt x="953" y="215"/>
                    <a:pt x="739" y="1"/>
                    <a:pt x="477"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3" name="Google Shape;760;p44"/>
            <p:cNvSpPr/>
            <p:nvPr/>
          </p:nvSpPr>
          <p:spPr>
            <a:xfrm>
              <a:off x="2431727" y="3140719"/>
              <a:ext cx="263325" cy="123021"/>
            </a:xfrm>
            <a:custGeom>
              <a:avLst/>
              <a:gdLst/>
              <a:ahLst/>
              <a:cxnLst/>
              <a:rect l="l" t="t" r="r" b="b"/>
              <a:pathLst>
                <a:path w="3215" h="1502" fill="none" extrusionOk="0">
                  <a:moveTo>
                    <a:pt x="3215" y="156"/>
                  </a:moveTo>
                  <a:cubicBezTo>
                    <a:pt x="3179" y="430"/>
                    <a:pt x="3143" y="692"/>
                    <a:pt x="3024" y="930"/>
                  </a:cubicBezTo>
                  <a:cubicBezTo>
                    <a:pt x="2905" y="1168"/>
                    <a:pt x="2703" y="1382"/>
                    <a:pt x="2441" y="1442"/>
                  </a:cubicBezTo>
                  <a:cubicBezTo>
                    <a:pt x="2120" y="1501"/>
                    <a:pt x="1810" y="1323"/>
                    <a:pt x="1536" y="1144"/>
                  </a:cubicBezTo>
                  <a:cubicBezTo>
                    <a:pt x="1096" y="834"/>
                    <a:pt x="679" y="489"/>
                    <a:pt x="298" y="96"/>
                  </a:cubicBezTo>
                  <a:cubicBezTo>
                    <a:pt x="203" y="1"/>
                    <a:pt x="155" y="72"/>
                    <a:pt x="0" y="120"/>
                  </a:cubicBezTo>
                </a:path>
              </a:pathLst>
            </a:custGeom>
            <a:noFill/>
            <a:ln w="2675" cap="flat" cmpd="sng">
              <a:solidFill>
                <a:srgbClr val="1B262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4" name="Google Shape;761;p44"/>
            <p:cNvSpPr/>
            <p:nvPr/>
          </p:nvSpPr>
          <p:spPr>
            <a:xfrm>
              <a:off x="2694977" y="3153415"/>
              <a:ext cx="263406" cy="123922"/>
            </a:xfrm>
            <a:custGeom>
              <a:avLst/>
              <a:gdLst/>
              <a:ahLst/>
              <a:cxnLst/>
              <a:rect l="l" t="t" r="r" b="b"/>
              <a:pathLst>
                <a:path w="3216" h="1513" fill="none" extrusionOk="0">
                  <a:moveTo>
                    <a:pt x="1" y="1"/>
                  </a:moveTo>
                  <a:cubicBezTo>
                    <a:pt x="1" y="275"/>
                    <a:pt x="1" y="537"/>
                    <a:pt x="84" y="798"/>
                  </a:cubicBezTo>
                  <a:cubicBezTo>
                    <a:pt x="156" y="1049"/>
                    <a:pt x="334" y="1287"/>
                    <a:pt x="584" y="1394"/>
                  </a:cubicBezTo>
                  <a:cubicBezTo>
                    <a:pt x="894" y="1513"/>
                    <a:pt x="1239" y="1370"/>
                    <a:pt x="1537" y="1227"/>
                  </a:cubicBezTo>
                  <a:cubicBezTo>
                    <a:pt x="2025" y="989"/>
                    <a:pt x="2489" y="703"/>
                    <a:pt x="2918" y="394"/>
                  </a:cubicBezTo>
                  <a:cubicBezTo>
                    <a:pt x="3037" y="298"/>
                    <a:pt x="3073" y="382"/>
                    <a:pt x="3216" y="453"/>
                  </a:cubicBezTo>
                </a:path>
              </a:pathLst>
            </a:custGeom>
            <a:noFill/>
            <a:ln w="2675" cap="flat" cmpd="sng">
              <a:solidFill>
                <a:srgbClr val="1B262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5" name="Google Shape;762;p44"/>
            <p:cNvSpPr/>
            <p:nvPr/>
          </p:nvSpPr>
          <p:spPr>
            <a:xfrm>
              <a:off x="2653286" y="3094851"/>
              <a:ext cx="90587" cy="56023"/>
            </a:xfrm>
            <a:custGeom>
              <a:avLst/>
              <a:gdLst/>
              <a:ahLst/>
              <a:cxnLst/>
              <a:rect l="l" t="t" r="r" b="b"/>
              <a:pathLst>
                <a:path w="1106" h="684" extrusionOk="0">
                  <a:moveTo>
                    <a:pt x="68" y="0"/>
                  </a:moveTo>
                  <a:cubicBezTo>
                    <a:pt x="18" y="0"/>
                    <a:pt x="1" y="64"/>
                    <a:pt x="34" y="97"/>
                  </a:cubicBezTo>
                  <a:lnTo>
                    <a:pt x="486" y="656"/>
                  </a:lnTo>
                  <a:cubicBezTo>
                    <a:pt x="492" y="674"/>
                    <a:pt x="507" y="683"/>
                    <a:pt x="523" y="683"/>
                  </a:cubicBezTo>
                  <a:cubicBezTo>
                    <a:pt x="540" y="683"/>
                    <a:pt x="558" y="674"/>
                    <a:pt x="569" y="656"/>
                  </a:cubicBezTo>
                  <a:lnTo>
                    <a:pt x="1081" y="168"/>
                  </a:lnTo>
                  <a:cubicBezTo>
                    <a:pt x="1105" y="144"/>
                    <a:pt x="1093" y="61"/>
                    <a:pt x="1034" y="61"/>
                  </a:cubicBezTo>
                  <a:lnTo>
                    <a:pt x="81" y="1"/>
                  </a:lnTo>
                  <a:cubicBezTo>
                    <a:pt x="77" y="1"/>
                    <a:pt x="72" y="0"/>
                    <a:pt x="68"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6" name="Google Shape;763;p44"/>
            <p:cNvSpPr/>
            <p:nvPr/>
          </p:nvSpPr>
          <p:spPr>
            <a:xfrm>
              <a:off x="1680803" y="3647889"/>
              <a:ext cx="1007431" cy="1006449"/>
            </a:xfrm>
            <a:custGeom>
              <a:avLst/>
              <a:gdLst/>
              <a:ahLst/>
              <a:cxnLst/>
              <a:rect l="l" t="t" r="r" b="b"/>
              <a:pathLst>
                <a:path w="12300" h="12288" extrusionOk="0">
                  <a:moveTo>
                    <a:pt x="6156" y="0"/>
                  </a:moveTo>
                  <a:cubicBezTo>
                    <a:pt x="2751" y="0"/>
                    <a:pt x="0" y="2751"/>
                    <a:pt x="0" y="6144"/>
                  </a:cubicBezTo>
                  <a:cubicBezTo>
                    <a:pt x="0" y="9537"/>
                    <a:pt x="2751" y="12287"/>
                    <a:pt x="6156" y="12287"/>
                  </a:cubicBezTo>
                  <a:cubicBezTo>
                    <a:pt x="9549" y="12287"/>
                    <a:pt x="12300" y="9537"/>
                    <a:pt x="12300" y="6144"/>
                  </a:cubicBezTo>
                  <a:cubicBezTo>
                    <a:pt x="12300" y="2751"/>
                    <a:pt x="9549" y="0"/>
                    <a:pt x="6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7" name="Google Shape;764;p44"/>
            <p:cNvSpPr/>
            <p:nvPr/>
          </p:nvSpPr>
          <p:spPr>
            <a:xfrm>
              <a:off x="1093938" y="3587523"/>
              <a:ext cx="1888811" cy="1068696"/>
            </a:xfrm>
            <a:custGeom>
              <a:avLst/>
              <a:gdLst/>
              <a:ahLst/>
              <a:cxnLst/>
              <a:rect l="l" t="t" r="r" b="b"/>
              <a:pathLst>
                <a:path w="23061" h="13048" extrusionOk="0">
                  <a:moveTo>
                    <a:pt x="6043" y="0"/>
                  </a:moveTo>
                  <a:cubicBezTo>
                    <a:pt x="4500" y="0"/>
                    <a:pt x="3232" y="182"/>
                    <a:pt x="2903" y="725"/>
                  </a:cubicBezTo>
                  <a:cubicBezTo>
                    <a:pt x="1843" y="2487"/>
                    <a:pt x="7273" y="3964"/>
                    <a:pt x="7249" y="5845"/>
                  </a:cubicBezTo>
                  <a:cubicBezTo>
                    <a:pt x="7241" y="6261"/>
                    <a:pt x="6980" y="6418"/>
                    <a:pt x="6570" y="6418"/>
                  </a:cubicBezTo>
                  <a:cubicBezTo>
                    <a:pt x="5307" y="6418"/>
                    <a:pt x="2635" y="4929"/>
                    <a:pt x="1606" y="4929"/>
                  </a:cubicBezTo>
                  <a:cubicBezTo>
                    <a:pt x="1439" y="4929"/>
                    <a:pt x="1315" y="4968"/>
                    <a:pt x="1248" y="5059"/>
                  </a:cubicBezTo>
                  <a:cubicBezTo>
                    <a:pt x="0" y="6719"/>
                    <a:pt x="5279" y="13047"/>
                    <a:pt x="12543" y="13047"/>
                  </a:cubicBezTo>
                  <a:cubicBezTo>
                    <a:pt x="13249" y="13047"/>
                    <a:pt x="13974" y="12988"/>
                    <a:pt x="14714" y="12858"/>
                  </a:cubicBezTo>
                  <a:cubicBezTo>
                    <a:pt x="23060" y="11405"/>
                    <a:pt x="13321" y="725"/>
                    <a:pt x="13321" y="725"/>
                  </a:cubicBezTo>
                  <a:cubicBezTo>
                    <a:pt x="13321" y="725"/>
                    <a:pt x="9130" y="0"/>
                    <a:pt x="6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8" name="Google Shape;765;p44"/>
            <p:cNvSpPr/>
            <p:nvPr/>
          </p:nvSpPr>
          <p:spPr>
            <a:xfrm>
              <a:off x="1978208" y="4097478"/>
              <a:ext cx="82" cy="107296"/>
            </a:xfrm>
            <a:custGeom>
              <a:avLst/>
              <a:gdLst/>
              <a:ahLst/>
              <a:cxnLst/>
              <a:rect l="l" t="t" r="r" b="b"/>
              <a:pathLst>
                <a:path w="1" h="1310" fill="none" extrusionOk="0">
                  <a:moveTo>
                    <a:pt x="1" y="0"/>
                  </a:moveTo>
                  <a:lnTo>
                    <a:pt x="1" y="1310"/>
                  </a:lnTo>
                </a:path>
              </a:pathLst>
            </a:custGeom>
            <a:noFill/>
            <a:ln w="2675" cap="flat" cmpd="sng">
              <a:solidFill>
                <a:srgbClr val="1B262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69" name="Google Shape;766;p44"/>
            <p:cNvSpPr/>
            <p:nvPr/>
          </p:nvSpPr>
          <p:spPr>
            <a:xfrm>
              <a:off x="1923657" y="4151045"/>
              <a:ext cx="108278" cy="82"/>
            </a:xfrm>
            <a:custGeom>
              <a:avLst/>
              <a:gdLst/>
              <a:ahLst/>
              <a:cxnLst/>
              <a:rect l="l" t="t" r="r" b="b"/>
              <a:pathLst>
                <a:path w="1322" h="1" fill="none" extrusionOk="0">
                  <a:moveTo>
                    <a:pt x="0" y="1"/>
                  </a:moveTo>
                  <a:lnTo>
                    <a:pt x="1322" y="1"/>
                  </a:lnTo>
                </a:path>
              </a:pathLst>
            </a:custGeom>
            <a:noFill/>
            <a:ln w="2675" cap="flat" cmpd="sng">
              <a:solidFill>
                <a:srgbClr val="1B262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0" name="Google Shape;767;p44"/>
            <p:cNvSpPr/>
            <p:nvPr/>
          </p:nvSpPr>
          <p:spPr>
            <a:xfrm>
              <a:off x="1939220" y="4113040"/>
              <a:ext cx="77155" cy="75189"/>
            </a:xfrm>
            <a:custGeom>
              <a:avLst/>
              <a:gdLst/>
              <a:ahLst/>
              <a:cxnLst/>
              <a:rect l="l" t="t" r="r" b="b"/>
              <a:pathLst>
                <a:path w="942" h="918" fill="none" extrusionOk="0">
                  <a:moveTo>
                    <a:pt x="1" y="1"/>
                  </a:moveTo>
                  <a:lnTo>
                    <a:pt x="941" y="917"/>
                  </a:lnTo>
                </a:path>
              </a:pathLst>
            </a:custGeom>
            <a:noFill/>
            <a:ln w="2675" cap="flat" cmpd="sng">
              <a:solidFill>
                <a:srgbClr val="1B262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1" name="Google Shape;768;p44"/>
            <p:cNvSpPr/>
            <p:nvPr/>
          </p:nvSpPr>
          <p:spPr>
            <a:xfrm>
              <a:off x="1939220" y="4113040"/>
              <a:ext cx="77155" cy="75189"/>
            </a:xfrm>
            <a:custGeom>
              <a:avLst/>
              <a:gdLst/>
              <a:ahLst/>
              <a:cxnLst/>
              <a:rect l="l" t="t" r="r" b="b"/>
              <a:pathLst>
                <a:path w="942" h="918" fill="none" extrusionOk="0">
                  <a:moveTo>
                    <a:pt x="1" y="917"/>
                  </a:moveTo>
                  <a:lnTo>
                    <a:pt x="941" y="1"/>
                  </a:lnTo>
                </a:path>
              </a:pathLst>
            </a:custGeom>
            <a:noFill/>
            <a:ln w="2675" cap="flat" cmpd="sng">
              <a:solidFill>
                <a:srgbClr val="1B262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2" name="Google Shape;769;p44"/>
            <p:cNvSpPr/>
            <p:nvPr/>
          </p:nvSpPr>
          <p:spPr>
            <a:xfrm>
              <a:off x="1207789" y="4027857"/>
              <a:ext cx="56678" cy="49880"/>
            </a:xfrm>
            <a:custGeom>
              <a:avLst/>
              <a:gdLst/>
              <a:ahLst/>
              <a:cxnLst/>
              <a:rect l="l" t="t" r="r" b="b"/>
              <a:pathLst>
                <a:path w="692" h="609" extrusionOk="0">
                  <a:moveTo>
                    <a:pt x="328" y="1"/>
                  </a:moveTo>
                  <a:cubicBezTo>
                    <a:pt x="223" y="1"/>
                    <a:pt x="118" y="47"/>
                    <a:pt x="60" y="148"/>
                  </a:cubicBezTo>
                  <a:cubicBezTo>
                    <a:pt x="25" y="219"/>
                    <a:pt x="1" y="326"/>
                    <a:pt x="37" y="398"/>
                  </a:cubicBezTo>
                  <a:cubicBezTo>
                    <a:pt x="87" y="528"/>
                    <a:pt x="222" y="608"/>
                    <a:pt x="349" y="608"/>
                  </a:cubicBezTo>
                  <a:cubicBezTo>
                    <a:pt x="372" y="608"/>
                    <a:pt x="395" y="606"/>
                    <a:pt x="418" y="600"/>
                  </a:cubicBezTo>
                  <a:cubicBezTo>
                    <a:pt x="596" y="552"/>
                    <a:pt x="691" y="362"/>
                    <a:pt x="632" y="207"/>
                  </a:cubicBezTo>
                  <a:cubicBezTo>
                    <a:pt x="592" y="74"/>
                    <a:pt x="460" y="1"/>
                    <a:pt x="328"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3" name="Google Shape;770;p44"/>
            <p:cNvSpPr/>
            <p:nvPr/>
          </p:nvSpPr>
          <p:spPr>
            <a:xfrm>
              <a:off x="1275854" y="4035556"/>
              <a:ext cx="76335" cy="44393"/>
            </a:xfrm>
            <a:custGeom>
              <a:avLst/>
              <a:gdLst/>
              <a:ahLst/>
              <a:cxnLst/>
              <a:rect l="l" t="t" r="r" b="b"/>
              <a:pathLst>
                <a:path w="932" h="542" extrusionOk="0">
                  <a:moveTo>
                    <a:pt x="480" y="0"/>
                  </a:moveTo>
                  <a:cubicBezTo>
                    <a:pt x="213" y="0"/>
                    <a:pt x="1" y="239"/>
                    <a:pt x="241" y="458"/>
                  </a:cubicBezTo>
                  <a:cubicBezTo>
                    <a:pt x="325" y="518"/>
                    <a:pt x="444" y="542"/>
                    <a:pt x="539" y="542"/>
                  </a:cubicBezTo>
                  <a:cubicBezTo>
                    <a:pt x="932" y="530"/>
                    <a:pt x="920" y="65"/>
                    <a:pt x="551" y="6"/>
                  </a:cubicBezTo>
                  <a:cubicBezTo>
                    <a:pt x="527" y="2"/>
                    <a:pt x="503" y="0"/>
                    <a:pt x="480"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4" name="Google Shape;771;p44"/>
            <p:cNvSpPr/>
            <p:nvPr/>
          </p:nvSpPr>
          <p:spPr>
            <a:xfrm>
              <a:off x="1206151" y="4100836"/>
              <a:ext cx="33909" cy="31779"/>
            </a:xfrm>
            <a:custGeom>
              <a:avLst/>
              <a:gdLst/>
              <a:ahLst/>
              <a:cxnLst/>
              <a:rect l="l" t="t" r="r" b="b"/>
              <a:pathLst>
                <a:path w="414" h="388" extrusionOk="0">
                  <a:moveTo>
                    <a:pt x="226" y="1"/>
                  </a:moveTo>
                  <a:cubicBezTo>
                    <a:pt x="106" y="1"/>
                    <a:pt x="1" y="210"/>
                    <a:pt x="164" y="340"/>
                  </a:cubicBezTo>
                  <a:cubicBezTo>
                    <a:pt x="188" y="364"/>
                    <a:pt x="199" y="376"/>
                    <a:pt x="235" y="388"/>
                  </a:cubicBezTo>
                  <a:cubicBezTo>
                    <a:pt x="342" y="388"/>
                    <a:pt x="414" y="269"/>
                    <a:pt x="378" y="161"/>
                  </a:cubicBezTo>
                  <a:cubicBezTo>
                    <a:pt x="341" y="45"/>
                    <a:pt x="282" y="1"/>
                    <a:pt x="226"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5" name="Google Shape;772;p44"/>
            <p:cNvSpPr/>
            <p:nvPr/>
          </p:nvSpPr>
          <p:spPr>
            <a:xfrm>
              <a:off x="1251692" y="4091007"/>
              <a:ext cx="121547" cy="92143"/>
            </a:xfrm>
            <a:custGeom>
              <a:avLst/>
              <a:gdLst/>
              <a:ahLst/>
              <a:cxnLst/>
              <a:rect l="l" t="t" r="r" b="b"/>
              <a:pathLst>
                <a:path w="1484" h="1125" extrusionOk="0">
                  <a:moveTo>
                    <a:pt x="374" y="0"/>
                  </a:moveTo>
                  <a:cubicBezTo>
                    <a:pt x="348" y="0"/>
                    <a:pt x="322" y="3"/>
                    <a:pt x="298" y="8"/>
                  </a:cubicBezTo>
                  <a:cubicBezTo>
                    <a:pt x="108" y="31"/>
                    <a:pt x="36" y="186"/>
                    <a:pt x="24" y="341"/>
                  </a:cubicBezTo>
                  <a:cubicBezTo>
                    <a:pt x="1" y="496"/>
                    <a:pt x="60" y="662"/>
                    <a:pt x="144" y="781"/>
                  </a:cubicBezTo>
                  <a:cubicBezTo>
                    <a:pt x="239" y="924"/>
                    <a:pt x="417" y="1043"/>
                    <a:pt x="596" y="1091"/>
                  </a:cubicBezTo>
                  <a:cubicBezTo>
                    <a:pt x="673" y="1114"/>
                    <a:pt x="746" y="1125"/>
                    <a:pt x="814" y="1125"/>
                  </a:cubicBezTo>
                  <a:cubicBezTo>
                    <a:pt x="1269" y="1125"/>
                    <a:pt x="1484" y="647"/>
                    <a:pt x="1048" y="305"/>
                  </a:cubicBezTo>
                  <a:cubicBezTo>
                    <a:pt x="888" y="177"/>
                    <a:pt x="603" y="0"/>
                    <a:pt x="374"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6" name="Google Shape;773;p44"/>
            <p:cNvSpPr/>
            <p:nvPr/>
          </p:nvSpPr>
          <p:spPr>
            <a:xfrm>
              <a:off x="1352437" y="3645104"/>
              <a:ext cx="63231" cy="58234"/>
            </a:xfrm>
            <a:custGeom>
              <a:avLst/>
              <a:gdLst/>
              <a:ahLst/>
              <a:cxnLst/>
              <a:rect l="l" t="t" r="r" b="b"/>
              <a:pathLst>
                <a:path w="772" h="711" extrusionOk="0">
                  <a:moveTo>
                    <a:pt x="399" y="0"/>
                  </a:moveTo>
                  <a:cubicBezTo>
                    <a:pt x="348" y="0"/>
                    <a:pt x="292" y="21"/>
                    <a:pt x="235" y="70"/>
                  </a:cubicBezTo>
                  <a:cubicBezTo>
                    <a:pt x="0" y="266"/>
                    <a:pt x="63" y="711"/>
                    <a:pt x="311" y="711"/>
                  </a:cubicBezTo>
                  <a:cubicBezTo>
                    <a:pt x="365" y="711"/>
                    <a:pt x="427" y="690"/>
                    <a:pt x="497" y="641"/>
                  </a:cubicBezTo>
                  <a:cubicBezTo>
                    <a:pt x="771" y="446"/>
                    <a:pt x="635" y="0"/>
                    <a:pt x="399"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7" name="Google Shape;774;p44"/>
            <p:cNvSpPr/>
            <p:nvPr/>
          </p:nvSpPr>
          <p:spPr>
            <a:xfrm>
              <a:off x="1410673" y="3613488"/>
              <a:ext cx="49798" cy="36448"/>
            </a:xfrm>
            <a:custGeom>
              <a:avLst/>
              <a:gdLst/>
              <a:ahLst/>
              <a:cxnLst/>
              <a:rect l="l" t="t" r="r" b="b"/>
              <a:pathLst>
                <a:path w="608" h="445" extrusionOk="0">
                  <a:moveTo>
                    <a:pt x="306" y="0"/>
                  </a:moveTo>
                  <a:cubicBezTo>
                    <a:pt x="224" y="0"/>
                    <a:pt x="134" y="41"/>
                    <a:pt x="60" y="146"/>
                  </a:cubicBezTo>
                  <a:cubicBezTo>
                    <a:pt x="12" y="206"/>
                    <a:pt x="0" y="301"/>
                    <a:pt x="24" y="361"/>
                  </a:cubicBezTo>
                  <a:cubicBezTo>
                    <a:pt x="72" y="432"/>
                    <a:pt x="179" y="444"/>
                    <a:pt x="250" y="444"/>
                  </a:cubicBezTo>
                  <a:cubicBezTo>
                    <a:pt x="584" y="432"/>
                    <a:pt x="608" y="218"/>
                    <a:pt x="489" y="87"/>
                  </a:cubicBezTo>
                  <a:cubicBezTo>
                    <a:pt x="448" y="35"/>
                    <a:pt x="381" y="0"/>
                    <a:pt x="306"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8" name="Google Shape;775;p44"/>
            <p:cNvSpPr/>
            <p:nvPr/>
          </p:nvSpPr>
          <p:spPr>
            <a:xfrm>
              <a:off x="1375535" y="3722179"/>
              <a:ext cx="44966" cy="45703"/>
            </a:xfrm>
            <a:custGeom>
              <a:avLst/>
              <a:gdLst/>
              <a:ahLst/>
              <a:cxnLst/>
              <a:rect l="l" t="t" r="r" b="b"/>
              <a:pathLst>
                <a:path w="549" h="558" extrusionOk="0">
                  <a:moveTo>
                    <a:pt x="200" y="1"/>
                  </a:moveTo>
                  <a:cubicBezTo>
                    <a:pt x="151" y="1"/>
                    <a:pt x="106" y="24"/>
                    <a:pt x="72" y="81"/>
                  </a:cubicBezTo>
                  <a:cubicBezTo>
                    <a:pt x="1" y="212"/>
                    <a:pt x="96" y="427"/>
                    <a:pt x="203" y="498"/>
                  </a:cubicBezTo>
                  <a:cubicBezTo>
                    <a:pt x="244" y="539"/>
                    <a:pt x="307" y="557"/>
                    <a:pt x="365" y="557"/>
                  </a:cubicBezTo>
                  <a:cubicBezTo>
                    <a:pt x="392" y="557"/>
                    <a:pt x="419" y="553"/>
                    <a:pt x="441" y="546"/>
                  </a:cubicBezTo>
                  <a:cubicBezTo>
                    <a:pt x="525" y="486"/>
                    <a:pt x="548" y="355"/>
                    <a:pt x="513" y="248"/>
                  </a:cubicBezTo>
                  <a:cubicBezTo>
                    <a:pt x="470" y="146"/>
                    <a:pt x="324" y="1"/>
                    <a:pt x="200"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79" name="Google Shape;776;p44"/>
            <p:cNvSpPr/>
            <p:nvPr/>
          </p:nvSpPr>
          <p:spPr>
            <a:xfrm>
              <a:off x="1422386" y="3661322"/>
              <a:ext cx="133669" cy="100743"/>
            </a:xfrm>
            <a:custGeom>
              <a:avLst/>
              <a:gdLst/>
              <a:ahLst/>
              <a:cxnLst/>
              <a:rect l="l" t="t" r="r" b="b"/>
              <a:pathLst>
                <a:path w="1632" h="1230" extrusionOk="0">
                  <a:moveTo>
                    <a:pt x="779" y="0"/>
                  </a:moveTo>
                  <a:cubicBezTo>
                    <a:pt x="554" y="0"/>
                    <a:pt x="298" y="75"/>
                    <a:pt x="155" y="217"/>
                  </a:cubicBezTo>
                  <a:cubicBezTo>
                    <a:pt x="36" y="336"/>
                    <a:pt x="0" y="503"/>
                    <a:pt x="107" y="705"/>
                  </a:cubicBezTo>
                  <a:cubicBezTo>
                    <a:pt x="179" y="860"/>
                    <a:pt x="322" y="979"/>
                    <a:pt x="465" y="1063"/>
                  </a:cubicBezTo>
                  <a:cubicBezTo>
                    <a:pt x="619" y="1158"/>
                    <a:pt x="798" y="1229"/>
                    <a:pt x="977" y="1229"/>
                  </a:cubicBezTo>
                  <a:cubicBezTo>
                    <a:pt x="1155" y="1229"/>
                    <a:pt x="1334" y="1170"/>
                    <a:pt x="1453" y="1039"/>
                  </a:cubicBezTo>
                  <a:cubicBezTo>
                    <a:pt x="1596" y="860"/>
                    <a:pt x="1631" y="586"/>
                    <a:pt x="1512" y="384"/>
                  </a:cubicBezTo>
                  <a:cubicBezTo>
                    <a:pt x="1405" y="170"/>
                    <a:pt x="1179" y="39"/>
                    <a:pt x="941" y="15"/>
                  </a:cubicBezTo>
                  <a:cubicBezTo>
                    <a:pt x="890" y="5"/>
                    <a:pt x="835" y="0"/>
                    <a:pt x="779"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0" name="Google Shape;777;p44"/>
            <p:cNvSpPr/>
            <p:nvPr/>
          </p:nvSpPr>
          <p:spPr>
            <a:xfrm>
              <a:off x="252097" y="3758382"/>
              <a:ext cx="2309311" cy="1864567"/>
            </a:xfrm>
            <a:custGeom>
              <a:avLst/>
              <a:gdLst/>
              <a:ahLst/>
              <a:cxnLst/>
              <a:rect l="l" t="t" r="r" b="b"/>
              <a:pathLst>
                <a:path w="28195" h="22765" extrusionOk="0">
                  <a:moveTo>
                    <a:pt x="27262" y="0"/>
                  </a:moveTo>
                  <a:cubicBezTo>
                    <a:pt x="26532" y="0"/>
                    <a:pt x="24349" y="3307"/>
                    <a:pt x="24349" y="3307"/>
                  </a:cubicBezTo>
                  <a:cubicBezTo>
                    <a:pt x="24349" y="3307"/>
                    <a:pt x="24444" y="1580"/>
                    <a:pt x="23968" y="1544"/>
                  </a:cubicBezTo>
                  <a:cubicBezTo>
                    <a:pt x="23966" y="1544"/>
                    <a:pt x="23964" y="1544"/>
                    <a:pt x="23962" y="1544"/>
                  </a:cubicBezTo>
                  <a:cubicBezTo>
                    <a:pt x="23499" y="1544"/>
                    <a:pt x="22941" y="4335"/>
                    <a:pt x="22206" y="5462"/>
                  </a:cubicBezTo>
                  <a:cubicBezTo>
                    <a:pt x="21718" y="6200"/>
                    <a:pt x="18182" y="14879"/>
                    <a:pt x="12383" y="15641"/>
                  </a:cubicBezTo>
                  <a:cubicBezTo>
                    <a:pt x="12371" y="15630"/>
                    <a:pt x="9276" y="6664"/>
                    <a:pt x="10538" y="259"/>
                  </a:cubicBezTo>
                  <a:lnTo>
                    <a:pt x="10538" y="259"/>
                  </a:lnTo>
                  <a:cubicBezTo>
                    <a:pt x="10537" y="259"/>
                    <a:pt x="7668" y="402"/>
                    <a:pt x="6335" y="1580"/>
                  </a:cubicBezTo>
                  <a:cubicBezTo>
                    <a:pt x="4989" y="2747"/>
                    <a:pt x="1" y="17546"/>
                    <a:pt x="12324" y="22607"/>
                  </a:cubicBezTo>
                  <a:cubicBezTo>
                    <a:pt x="12586" y="22714"/>
                    <a:pt x="12865" y="22765"/>
                    <a:pt x="13159" y="22765"/>
                  </a:cubicBezTo>
                  <a:cubicBezTo>
                    <a:pt x="17451" y="22765"/>
                    <a:pt x="24794" y="11870"/>
                    <a:pt x="26433" y="7378"/>
                  </a:cubicBezTo>
                  <a:cubicBezTo>
                    <a:pt x="28195" y="2592"/>
                    <a:pt x="27945" y="521"/>
                    <a:pt x="27385" y="44"/>
                  </a:cubicBezTo>
                  <a:cubicBezTo>
                    <a:pt x="27351" y="14"/>
                    <a:pt x="27310" y="0"/>
                    <a:pt x="27262"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1" name="Google Shape;778;p44"/>
            <p:cNvSpPr/>
            <p:nvPr/>
          </p:nvSpPr>
          <p:spPr>
            <a:xfrm>
              <a:off x="958710" y="3086251"/>
              <a:ext cx="2526196" cy="1544646"/>
            </a:xfrm>
            <a:custGeom>
              <a:avLst/>
              <a:gdLst/>
              <a:ahLst/>
              <a:cxnLst/>
              <a:rect l="l" t="t" r="r" b="b"/>
              <a:pathLst>
                <a:path w="30843" h="18859" extrusionOk="0">
                  <a:moveTo>
                    <a:pt x="3225" y="1"/>
                  </a:moveTo>
                  <a:cubicBezTo>
                    <a:pt x="3170" y="1"/>
                    <a:pt x="3128" y="15"/>
                    <a:pt x="3101" y="47"/>
                  </a:cubicBezTo>
                  <a:cubicBezTo>
                    <a:pt x="2732" y="499"/>
                    <a:pt x="3697" y="1523"/>
                    <a:pt x="3697" y="1523"/>
                  </a:cubicBezTo>
                  <a:cubicBezTo>
                    <a:pt x="3633" y="1590"/>
                    <a:pt x="3500" y="1615"/>
                    <a:pt x="3317" y="1615"/>
                  </a:cubicBezTo>
                  <a:cubicBezTo>
                    <a:pt x="2814" y="1615"/>
                    <a:pt x="1937" y="1424"/>
                    <a:pt x="1125" y="1380"/>
                  </a:cubicBezTo>
                  <a:cubicBezTo>
                    <a:pt x="951" y="1371"/>
                    <a:pt x="803" y="1364"/>
                    <a:pt x="678" y="1364"/>
                  </a:cubicBezTo>
                  <a:cubicBezTo>
                    <a:pt x="12" y="1364"/>
                    <a:pt x="0" y="1571"/>
                    <a:pt x="351" y="2773"/>
                  </a:cubicBezTo>
                  <a:cubicBezTo>
                    <a:pt x="1220" y="5738"/>
                    <a:pt x="19472" y="7631"/>
                    <a:pt x="20306" y="10215"/>
                  </a:cubicBezTo>
                  <a:cubicBezTo>
                    <a:pt x="21342" y="13489"/>
                    <a:pt x="22735" y="18859"/>
                    <a:pt x="22735" y="18859"/>
                  </a:cubicBezTo>
                  <a:cubicBezTo>
                    <a:pt x="22735" y="18859"/>
                    <a:pt x="23092" y="16894"/>
                    <a:pt x="24747" y="14989"/>
                  </a:cubicBezTo>
                  <a:cubicBezTo>
                    <a:pt x="26390" y="13084"/>
                    <a:pt x="30843" y="7965"/>
                    <a:pt x="28521" y="4738"/>
                  </a:cubicBezTo>
                  <a:cubicBezTo>
                    <a:pt x="26223" y="1523"/>
                    <a:pt x="5709" y="1523"/>
                    <a:pt x="5709" y="1523"/>
                  </a:cubicBezTo>
                  <a:cubicBezTo>
                    <a:pt x="5709" y="1523"/>
                    <a:pt x="3791" y="1"/>
                    <a:pt x="3225" y="1"/>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2" name="Google Shape;779;p44"/>
            <p:cNvSpPr/>
            <p:nvPr/>
          </p:nvSpPr>
          <p:spPr>
            <a:xfrm>
              <a:off x="2571133" y="2178226"/>
              <a:ext cx="306325" cy="325818"/>
            </a:xfrm>
            <a:custGeom>
              <a:avLst/>
              <a:gdLst/>
              <a:ahLst/>
              <a:cxnLst/>
              <a:rect l="l" t="t" r="r" b="b"/>
              <a:pathLst>
                <a:path w="3740" h="3978" extrusionOk="0">
                  <a:moveTo>
                    <a:pt x="3061" y="1"/>
                  </a:moveTo>
                  <a:cubicBezTo>
                    <a:pt x="2977" y="1"/>
                    <a:pt x="2882" y="48"/>
                    <a:pt x="2811" y="108"/>
                  </a:cubicBezTo>
                  <a:cubicBezTo>
                    <a:pt x="2287" y="465"/>
                    <a:pt x="2108" y="1310"/>
                    <a:pt x="1989" y="1917"/>
                  </a:cubicBezTo>
                  <a:cubicBezTo>
                    <a:pt x="1894" y="1560"/>
                    <a:pt x="1691" y="1239"/>
                    <a:pt x="1441" y="965"/>
                  </a:cubicBezTo>
                  <a:cubicBezTo>
                    <a:pt x="1249" y="764"/>
                    <a:pt x="954" y="595"/>
                    <a:pt x="674" y="595"/>
                  </a:cubicBezTo>
                  <a:cubicBezTo>
                    <a:pt x="573" y="595"/>
                    <a:pt x="473" y="617"/>
                    <a:pt x="382" y="667"/>
                  </a:cubicBezTo>
                  <a:cubicBezTo>
                    <a:pt x="13" y="882"/>
                    <a:pt x="1" y="1417"/>
                    <a:pt x="132" y="1834"/>
                  </a:cubicBezTo>
                  <a:cubicBezTo>
                    <a:pt x="465" y="2894"/>
                    <a:pt x="1382" y="3739"/>
                    <a:pt x="2465" y="3977"/>
                  </a:cubicBezTo>
                  <a:cubicBezTo>
                    <a:pt x="2989" y="2918"/>
                    <a:pt x="3739" y="1536"/>
                    <a:pt x="3406" y="405"/>
                  </a:cubicBezTo>
                  <a:cubicBezTo>
                    <a:pt x="3358" y="215"/>
                    <a:pt x="3263" y="1"/>
                    <a:pt x="3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3" name="Google Shape;780;p44"/>
            <p:cNvSpPr/>
            <p:nvPr/>
          </p:nvSpPr>
          <p:spPr>
            <a:xfrm>
              <a:off x="2548691" y="1799569"/>
              <a:ext cx="238098" cy="205172"/>
            </a:xfrm>
            <a:custGeom>
              <a:avLst/>
              <a:gdLst/>
              <a:ahLst/>
              <a:cxnLst/>
              <a:rect l="l" t="t" r="r" b="b"/>
              <a:pathLst>
                <a:path w="2907" h="2505" extrusionOk="0">
                  <a:moveTo>
                    <a:pt x="2445" y="0"/>
                  </a:moveTo>
                  <a:cubicBezTo>
                    <a:pt x="2321" y="0"/>
                    <a:pt x="2215" y="84"/>
                    <a:pt x="2108" y="159"/>
                  </a:cubicBezTo>
                  <a:cubicBezTo>
                    <a:pt x="1811" y="397"/>
                    <a:pt x="1596" y="611"/>
                    <a:pt x="1430" y="956"/>
                  </a:cubicBezTo>
                  <a:cubicBezTo>
                    <a:pt x="1215" y="921"/>
                    <a:pt x="1037" y="778"/>
                    <a:pt x="822" y="671"/>
                  </a:cubicBezTo>
                  <a:cubicBezTo>
                    <a:pt x="725" y="622"/>
                    <a:pt x="603" y="589"/>
                    <a:pt x="487" y="589"/>
                  </a:cubicBezTo>
                  <a:cubicBezTo>
                    <a:pt x="377" y="589"/>
                    <a:pt x="273" y="619"/>
                    <a:pt x="203" y="694"/>
                  </a:cubicBezTo>
                  <a:cubicBezTo>
                    <a:pt x="1" y="909"/>
                    <a:pt x="156" y="1230"/>
                    <a:pt x="322" y="1445"/>
                  </a:cubicBezTo>
                  <a:cubicBezTo>
                    <a:pt x="692" y="1921"/>
                    <a:pt x="1180" y="2278"/>
                    <a:pt x="1727" y="2504"/>
                  </a:cubicBezTo>
                  <a:cubicBezTo>
                    <a:pt x="2144" y="1933"/>
                    <a:pt x="2763" y="1504"/>
                    <a:pt x="2858" y="814"/>
                  </a:cubicBezTo>
                  <a:cubicBezTo>
                    <a:pt x="2906" y="480"/>
                    <a:pt x="2835" y="28"/>
                    <a:pt x="2489" y="4"/>
                  </a:cubicBezTo>
                  <a:cubicBezTo>
                    <a:pt x="2474" y="1"/>
                    <a:pt x="2459" y="0"/>
                    <a:pt x="2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4" name="Google Shape;781;p44"/>
            <p:cNvSpPr/>
            <p:nvPr/>
          </p:nvSpPr>
          <p:spPr>
            <a:xfrm>
              <a:off x="1885571" y="2324677"/>
              <a:ext cx="317054" cy="202715"/>
            </a:xfrm>
            <a:custGeom>
              <a:avLst/>
              <a:gdLst/>
              <a:ahLst/>
              <a:cxnLst/>
              <a:rect l="l" t="t" r="r" b="b"/>
              <a:pathLst>
                <a:path w="3871" h="2475" extrusionOk="0">
                  <a:moveTo>
                    <a:pt x="1974" y="1"/>
                  </a:moveTo>
                  <a:cubicBezTo>
                    <a:pt x="1783" y="1"/>
                    <a:pt x="1578" y="33"/>
                    <a:pt x="1358" y="106"/>
                  </a:cubicBezTo>
                  <a:cubicBezTo>
                    <a:pt x="1" y="558"/>
                    <a:pt x="394" y="2427"/>
                    <a:pt x="394" y="2427"/>
                  </a:cubicBezTo>
                  <a:lnTo>
                    <a:pt x="1894" y="2475"/>
                  </a:lnTo>
                  <a:lnTo>
                    <a:pt x="3870" y="1487"/>
                  </a:lnTo>
                  <a:cubicBezTo>
                    <a:pt x="3870" y="1487"/>
                    <a:pt x="3272" y="1"/>
                    <a:pt x="1974" y="1"/>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5" name="Google Shape;782;p44"/>
            <p:cNvSpPr/>
            <p:nvPr/>
          </p:nvSpPr>
          <p:spPr>
            <a:xfrm>
              <a:off x="1898266" y="2422064"/>
              <a:ext cx="342363" cy="154145"/>
            </a:xfrm>
            <a:custGeom>
              <a:avLst/>
              <a:gdLst/>
              <a:ahLst/>
              <a:cxnLst/>
              <a:rect l="l" t="t" r="r" b="b"/>
              <a:pathLst>
                <a:path w="4180" h="1882" extrusionOk="0">
                  <a:moveTo>
                    <a:pt x="4120" y="0"/>
                  </a:moveTo>
                  <a:cubicBezTo>
                    <a:pt x="4037" y="60"/>
                    <a:pt x="3894" y="143"/>
                    <a:pt x="3739" y="226"/>
                  </a:cubicBezTo>
                  <a:cubicBezTo>
                    <a:pt x="3346" y="453"/>
                    <a:pt x="2810" y="703"/>
                    <a:pt x="2227" y="893"/>
                  </a:cubicBezTo>
                  <a:cubicBezTo>
                    <a:pt x="1489" y="1131"/>
                    <a:pt x="715" y="1179"/>
                    <a:pt x="262" y="1179"/>
                  </a:cubicBezTo>
                  <a:lnTo>
                    <a:pt x="48" y="1179"/>
                  </a:lnTo>
                  <a:cubicBezTo>
                    <a:pt x="12" y="1179"/>
                    <a:pt x="0" y="1226"/>
                    <a:pt x="24" y="1238"/>
                  </a:cubicBezTo>
                  <a:cubicBezTo>
                    <a:pt x="251" y="1357"/>
                    <a:pt x="774" y="1572"/>
                    <a:pt x="1394" y="1607"/>
                  </a:cubicBezTo>
                  <a:cubicBezTo>
                    <a:pt x="1429" y="1607"/>
                    <a:pt x="1513" y="1703"/>
                    <a:pt x="1548" y="1715"/>
                  </a:cubicBezTo>
                  <a:cubicBezTo>
                    <a:pt x="1608" y="1762"/>
                    <a:pt x="1667" y="1786"/>
                    <a:pt x="1727" y="1822"/>
                  </a:cubicBezTo>
                  <a:cubicBezTo>
                    <a:pt x="1775" y="1834"/>
                    <a:pt x="1810" y="1846"/>
                    <a:pt x="1870" y="1869"/>
                  </a:cubicBezTo>
                  <a:cubicBezTo>
                    <a:pt x="1894" y="1881"/>
                    <a:pt x="2013" y="1881"/>
                    <a:pt x="2013" y="1881"/>
                  </a:cubicBezTo>
                  <a:cubicBezTo>
                    <a:pt x="1989" y="1857"/>
                    <a:pt x="1798" y="1631"/>
                    <a:pt x="1810" y="1607"/>
                  </a:cubicBezTo>
                  <a:lnTo>
                    <a:pt x="1834" y="1607"/>
                  </a:lnTo>
                  <a:cubicBezTo>
                    <a:pt x="1989" y="1596"/>
                    <a:pt x="2156" y="1572"/>
                    <a:pt x="2322" y="1524"/>
                  </a:cubicBezTo>
                  <a:cubicBezTo>
                    <a:pt x="2382" y="1512"/>
                    <a:pt x="2441" y="1476"/>
                    <a:pt x="2501" y="1465"/>
                  </a:cubicBezTo>
                  <a:cubicBezTo>
                    <a:pt x="2548" y="1488"/>
                    <a:pt x="2977" y="1643"/>
                    <a:pt x="3120" y="1655"/>
                  </a:cubicBezTo>
                  <a:cubicBezTo>
                    <a:pt x="3124" y="1655"/>
                    <a:pt x="3128" y="1656"/>
                    <a:pt x="3132" y="1656"/>
                  </a:cubicBezTo>
                  <a:cubicBezTo>
                    <a:pt x="3255" y="1656"/>
                    <a:pt x="2915" y="1460"/>
                    <a:pt x="2822" y="1310"/>
                  </a:cubicBezTo>
                  <a:cubicBezTo>
                    <a:pt x="2977" y="1238"/>
                    <a:pt x="3108" y="1155"/>
                    <a:pt x="3239" y="1060"/>
                  </a:cubicBezTo>
                  <a:lnTo>
                    <a:pt x="3263" y="1060"/>
                  </a:lnTo>
                  <a:cubicBezTo>
                    <a:pt x="3501" y="1060"/>
                    <a:pt x="3680" y="1048"/>
                    <a:pt x="3822" y="1012"/>
                  </a:cubicBezTo>
                  <a:lnTo>
                    <a:pt x="3834" y="1012"/>
                  </a:lnTo>
                  <a:cubicBezTo>
                    <a:pt x="4072" y="953"/>
                    <a:pt x="4108" y="881"/>
                    <a:pt x="4037" y="881"/>
                  </a:cubicBezTo>
                  <a:lnTo>
                    <a:pt x="4001" y="881"/>
                  </a:lnTo>
                  <a:cubicBezTo>
                    <a:pt x="3775" y="869"/>
                    <a:pt x="3572" y="786"/>
                    <a:pt x="3560" y="786"/>
                  </a:cubicBezTo>
                  <a:cubicBezTo>
                    <a:pt x="3834" y="524"/>
                    <a:pt x="4037" y="262"/>
                    <a:pt x="4156" y="95"/>
                  </a:cubicBezTo>
                  <a:cubicBezTo>
                    <a:pt x="4180" y="48"/>
                    <a:pt x="4132" y="0"/>
                    <a:pt x="4120"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6" name="Google Shape;783;p44"/>
            <p:cNvSpPr/>
            <p:nvPr/>
          </p:nvSpPr>
          <p:spPr>
            <a:xfrm>
              <a:off x="1367754" y="2449585"/>
              <a:ext cx="305342" cy="196818"/>
            </a:xfrm>
            <a:custGeom>
              <a:avLst/>
              <a:gdLst/>
              <a:ahLst/>
              <a:cxnLst/>
              <a:rect l="l" t="t" r="r" b="b"/>
              <a:pathLst>
                <a:path w="3728" h="2403" extrusionOk="0">
                  <a:moveTo>
                    <a:pt x="2034" y="0"/>
                  </a:moveTo>
                  <a:cubicBezTo>
                    <a:pt x="1955" y="0"/>
                    <a:pt x="1872" y="7"/>
                    <a:pt x="1786" y="21"/>
                  </a:cubicBezTo>
                  <a:cubicBezTo>
                    <a:pt x="0" y="319"/>
                    <a:pt x="191" y="2403"/>
                    <a:pt x="191" y="2403"/>
                  </a:cubicBezTo>
                  <a:lnTo>
                    <a:pt x="2394" y="2355"/>
                  </a:lnTo>
                  <a:lnTo>
                    <a:pt x="3727" y="1629"/>
                  </a:lnTo>
                  <a:cubicBezTo>
                    <a:pt x="3727" y="1629"/>
                    <a:pt x="3265" y="0"/>
                    <a:pt x="2034" y="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7" name="Google Shape;784;p44"/>
            <p:cNvSpPr/>
            <p:nvPr/>
          </p:nvSpPr>
          <p:spPr>
            <a:xfrm>
              <a:off x="1341626" y="2571955"/>
              <a:ext cx="348833" cy="153490"/>
            </a:xfrm>
            <a:custGeom>
              <a:avLst/>
              <a:gdLst/>
              <a:ahLst/>
              <a:cxnLst/>
              <a:rect l="l" t="t" r="r" b="b"/>
              <a:pathLst>
                <a:path w="4259" h="1874" extrusionOk="0">
                  <a:moveTo>
                    <a:pt x="4219" y="1"/>
                  </a:moveTo>
                  <a:cubicBezTo>
                    <a:pt x="4213" y="1"/>
                    <a:pt x="4207" y="2"/>
                    <a:pt x="4201" y="4"/>
                  </a:cubicBezTo>
                  <a:cubicBezTo>
                    <a:pt x="4153" y="39"/>
                    <a:pt x="4082" y="63"/>
                    <a:pt x="4010" y="111"/>
                  </a:cubicBezTo>
                  <a:cubicBezTo>
                    <a:pt x="3618" y="313"/>
                    <a:pt x="2903" y="647"/>
                    <a:pt x="2129" y="778"/>
                  </a:cubicBezTo>
                  <a:cubicBezTo>
                    <a:pt x="1640" y="864"/>
                    <a:pt x="1158" y="888"/>
                    <a:pt x="765" y="888"/>
                  </a:cubicBezTo>
                  <a:cubicBezTo>
                    <a:pt x="670" y="888"/>
                    <a:pt x="581" y="887"/>
                    <a:pt x="498" y="885"/>
                  </a:cubicBezTo>
                  <a:cubicBezTo>
                    <a:pt x="319" y="885"/>
                    <a:pt x="153" y="873"/>
                    <a:pt x="46" y="849"/>
                  </a:cubicBezTo>
                  <a:cubicBezTo>
                    <a:pt x="43" y="848"/>
                    <a:pt x="40" y="848"/>
                    <a:pt x="38" y="848"/>
                  </a:cubicBezTo>
                  <a:cubicBezTo>
                    <a:pt x="8" y="848"/>
                    <a:pt x="1" y="910"/>
                    <a:pt x="34" y="932"/>
                  </a:cubicBezTo>
                  <a:cubicBezTo>
                    <a:pt x="212" y="1016"/>
                    <a:pt x="510" y="1170"/>
                    <a:pt x="891" y="1266"/>
                  </a:cubicBezTo>
                  <a:cubicBezTo>
                    <a:pt x="891" y="1266"/>
                    <a:pt x="724" y="1432"/>
                    <a:pt x="534" y="1551"/>
                  </a:cubicBezTo>
                  <a:cubicBezTo>
                    <a:pt x="510" y="1551"/>
                    <a:pt x="510" y="1563"/>
                    <a:pt x="498" y="1563"/>
                  </a:cubicBezTo>
                  <a:cubicBezTo>
                    <a:pt x="458" y="1595"/>
                    <a:pt x="472" y="1622"/>
                    <a:pt x="552" y="1622"/>
                  </a:cubicBezTo>
                  <a:cubicBezTo>
                    <a:pt x="592" y="1622"/>
                    <a:pt x="649" y="1615"/>
                    <a:pt x="724" y="1599"/>
                  </a:cubicBezTo>
                  <a:lnTo>
                    <a:pt x="736" y="1599"/>
                  </a:lnTo>
                  <a:cubicBezTo>
                    <a:pt x="867" y="1551"/>
                    <a:pt x="1046" y="1480"/>
                    <a:pt x="1260" y="1373"/>
                  </a:cubicBezTo>
                  <a:lnTo>
                    <a:pt x="1272" y="1373"/>
                  </a:lnTo>
                  <a:cubicBezTo>
                    <a:pt x="1415" y="1409"/>
                    <a:pt x="1582" y="1421"/>
                    <a:pt x="1760" y="1421"/>
                  </a:cubicBezTo>
                  <a:cubicBezTo>
                    <a:pt x="1749" y="1570"/>
                    <a:pt x="1566" y="1873"/>
                    <a:pt x="1623" y="1873"/>
                  </a:cubicBezTo>
                  <a:cubicBezTo>
                    <a:pt x="1630" y="1873"/>
                    <a:pt x="1640" y="1870"/>
                    <a:pt x="1653" y="1861"/>
                  </a:cubicBezTo>
                  <a:cubicBezTo>
                    <a:pt x="1772" y="1790"/>
                    <a:pt x="2094" y="1444"/>
                    <a:pt x="2129" y="1409"/>
                  </a:cubicBezTo>
                  <a:cubicBezTo>
                    <a:pt x="2189" y="1385"/>
                    <a:pt x="2272" y="1385"/>
                    <a:pt x="2332" y="1373"/>
                  </a:cubicBezTo>
                  <a:cubicBezTo>
                    <a:pt x="2486" y="1349"/>
                    <a:pt x="2653" y="1290"/>
                    <a:pt x="2808" y="1230"/>
                  </a:cubicBezTo>
                  <a:lnTo>
                    <a:pt x="2820" y="1230"/>
                  </a:lnTo>
                  <a:cubicBezTo>
                    <a:pt x="2832" y="1230"/>
                    <a:pt x="2772" y="1540"/>
                    <a:pt x="2772" y="1551"/>
                  </a:cubicBezTo>
                  <a:cubicBezTo>
                    <a:pt x="2772" y="1551"/>
                    <a:pt x="2879" y="1492"/>
                    <a:pt x="2891" y="1480"/>
                  </a:cubicBezTo>
                  <a:cubicBezTo>
                    <a:pt x="2939" y="1444"/>
                    <a:pt x="2963" y="1409"/>
                    <a:pt x="3010" y="1361"/>
                  </a:cubicBezTo>
                  <a:cubicBezTo>
                    <a:pt x="3058" y="1301"/>
                    <a:pt x="3082" y="1242"/>
                    <a:pt x="3117" y="1182"/>
                  </a:cubicBezTo>
                  <a:cubicBezTo>
                    <a:pt x="3129" y="1147"/>
                    <a:pt x="3177" y="1028"/>
                    <a:pt x="3201" y="1016"/>
                  </a:cubicBezTo>
                  <a:cubicBezTo>
                    <a:pt x="3760" y="694"/>
                    <a:pt x="4094" y="254"/>
                    <a:pt x="4249" y="51"/>
                  </a:cubicBezTo>
                  <a:cubicBezTo>
                    <a:pt x="4258" y="22"/>
                    <a:pt x="4244" y="1"/>
                    <a:pt x="4219"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8" name="Google Shape;785;p44"/>
            <p:cNvSpPr/>
            <p:nvPr/>
          </p:nvSpPr>
          <p:spPr>
            <a:xfrm>
              <a:off x="1870991" y="2176834"/>
              <a:ext cx="319921" cy="123349"/>
            </a:xfrm>
            <a:custGeom>
              <a:avLst/>
              <a:gdLst/>
              <a:ahLst/>
              <a:cxnLst/>
              <a:rect l="l" t="t" r="r" b="b"/>
              <a:pathLst>
                <a:path w="3906" h="1506" extrusionOk="0">
                  <a:moveTo>
                    <a:pt x="2187" y="0"/>
                  </a:moveTo>
                  <a:cubicBezTo>
                    <a:pt x="2135" y="0"/>
                    <a:pt x="2080" y="6"/>
                    <a:pt x="2024" y="6"/>
                  </a:cubicBezTo>
                  <a:cubicBezTo>
                    <a:pt x="1953" y="6"/>
                    <a:pt x="1869" y="18"/>
                    <a:pt x="1786" y="29"/>
                  </a:cubicBezTo>
                  <a:cubicBezTo>
                    <a:pt x="1703" y="53"/>
                    <a:pt x="1631" y="53"/>
                    <a:pt x="1548" y="77"/>
                  </a:cubicBezTo>
                  <a:cubicBezTo>
                    <a:pt x="1476" y="89"/>
                    <a:pt x="1405" y="125"/>
                    <a:pt x="1334" y="149"/>
                  </a:cubicBezTo>
                  <a:lnTo>
                    <a:pt x="1298" y="172"/>
                  </a:lnTo>
                  <a:lnTo>
                    <a:pt x="1286" y="184"/>
                  </a:lnTo>
                  <a:lnTo>
                    <a:pt x="1274" y="184"/>
                  </a:lnTo>
                  <a:lnTo>
                    <a:pt x="1226" y="196"/>
                  </a:lnTo>
                  <a:lnTo>
                    <a:pt x="1131" y="244"/>
                  </a:lnTo>
                  <a:cubicBezTo>
                    <a:pt x="1072" y="268"/>
                    <a:pt x="1000" y="315"/>
                    <a:pt x="941" y="351"/>
                  </a:cubicBezTo>
                  <a:cubicBezTo>
                    <a:pt x="810" y="410"/>
                    <a:pt x="703" y="494"/>
                    <a:pt x="595" y="565"/>
                  </a:cubicBezTo>
                  <a:cubicBezTo>
                    <a:pt x="500" y="660"/>
                    <a:pt x="405" y="732"/>
                    <a:pt x="333" y="827"/>
                  </a:cubicBezTo>
                  <a:cubicBezTo>
                    <a:pt x="262" y="911"/>
                    <a:pt x="203" y="1006"/>
                    <a:pt x="155" y="1077"/>
                  </a:cubicBezTo>
                  <a:cubicBezTo>
                    <a:pt x="107" y="1161"/>
                    <a:pt x="83" y="1244"/>
                    <a:pt x="48" y="1303"/>
                  </a:cubicBezTo>
                  <a:cubicBezTo>
                    <a:pt x="0" y="1434"/>
                    <a:pt x="0" y="1506"/>
                    <a:pt x="0" y="1506"/>
                  </a:cubicBezTo>
                  <a:cubicBezTo>
                    <a:pt x="0" y="1506"/>
                    <a:pt x="24" y="1494"/>
                    <a:pt x="48" y="1482"/>
                  </a:cubicBezTo>
                  <a:cubicBezTo>
                    <a:pt x="83" y="1446"/>
                    <a:pt x="119" y="1434"/>
                    <a:pt x="179" y="1399"/>
                  </a:cubicBezTo>
                  <a:cubicBezTo>
                    <a:pt x="286" y="1339"/>
                    <a:pt x="453" y="1280"/>
                    <a:pt x="631" y="1208"/>
                  </a:cubicBezTo>
                  <a:cubicBezTo>
                    <a:pt x="714" y="1184"/>
                    <a:pt x="822" y="1137"/>
                    <a:pt x="929" y="1101"/>
                  </a:cubicBezTo>
                  <a:cubicBezTo>
                    <a:pt x="1036" y="1077"/>
                    <a:pt x="1155" y="1030"/>
                    <a:pt x="1250" y="1006"/>
                  </a:cubicBezTo>
                  <a:cubicBezTo>
                    <a:pt x="1369" y="970"/>
                    <a:pt x="1488" y="922"/>
                    <a:pt x="1607" y="899"/>
                  </a:cubicBezTo>
                  <a:cubicBezTo>
                    <a:pt x="1667" y="887"/>
                    <a:pt x="1715" y="863"/>
                    <a:pt x="1774" y="851"/>
                  </a:cubicBezTo>
                  <a:cubicBezTo>
                    <a:pt x="1822" y="839"/>
                    <a:pt x="1881" y="839"/>
                    <a:pt x="1941" y="827"/>
                  </a:cubicBezTo>
                  <a:cubicBezTo>
                    <a:pt x="1988" y="803"/>
                    <a:pt x="2048" y="791"/>
                    <a:pt x="2108" y="791"/>
                  </a:cubicBezTo>
                  <a:cubicBezTo>
                    <a:pt x="2143" y="791"/>
                    <a:pt x="2203" y="780"/>
                    <a:pt x="2262" y="780"/>
                  </a:cubicBezTo>
                  <a:cubicBezTo>
                    <a:pt x="2381" y="768"/>
                    <a:pt x="2500" y="768"/>
                    <a:pt x="2608" y="768"/>
                  </a:cubicBezTo>
                  <a:lnTo>
                    <a:pt x="2774" y="768"/>
                  </a:lnTo>
                  <a:cubicBezTo>
                    <a:pt x="2834" y="768"/>
                    <a:pt x="2881" y="780"/>
                    <a:pt x="2941" y="780"/>
                  </a:cubicBezTo>
                  <a:cubicBezTo>
                    <a:pt x="3036" y="791"/>
                    <a:pt x="3143" y="803"/>
                    <a:pt x="3239" y="827"/>
                  </a:cubicBezTo>
                  <a:cubicBezTo>
                    <a:pt x="3322" y="839"/>
                    <a:pt x="3429" y="851"/>
                    <a:pt x="3501" y="863"/>
                  </a:cubicBezTo>
                  <a:cubicBezTo>
                    <a:pt x="3572" y="887"/>
                    <a:pt x="3655" y="899"/>
                    <a:pt x="3715" y="911"/>
                  </a:cubicBezTo>
                  <a:cubicBezTo>
                    <a:pt x="3834" y="946"/>
                    <a:pt x="3905" y="958"/>
                    <a:pt x="3905" y="958"/>
                  </a:cubicBezTo>
                  <a:cubicBezTo>
                    <a:pt x="3905" y="958"/>
                    <a:pt x="3905" y="946"/>
                    <a:pt x="3882" y="922"/>
                  </a:cubicBezTo>
                  <a:cubicBezTo>
                    <a:pt x="3870" y="899"/>
                    <a:pt x="3858" y="839"/>
                    <a:pt x="3810" y="791"/>
                  </a:cubicBezTo>
                  <a:cubicBezTo>
                    <a:pt x="3786" y="744"/>
                    <a:pt x="3727" y="672"/>
                    <a:pt x="3667" y="613"/>
                  </a:cubicBezTo>
                  <a:cubicBezTo>
                    <a:pt x="3584" y="541"/>
                    <a:pt x="3512" y="482"/>
                    <a:pt x="3429" y="410"/>
                  </a:cubicBezTo>
                  <a:cubicBezTo>
                    <a:pt x="3334" y="327"/>
                    <a:pt x="3227" y="268"/>
                    <a:pt x="3108" y="208"/>
                  </a:cubicBezTo>
                  <a:cubicBezTo>
                    <a:pt x="3060" y="196"/>
                    <a:pt x="2977" y="172"/>
                    <a:pt x="2917" y="137"/>
                  </a:cubicBezTo>
                  <a:cubicBezTo>
                    <a:pt x="2846" y="125"/>
                    <a:pt x="2786" y="89"/>
                    <a:pt x="2715" y="77"/>
                  </a:cubicBezTo>
                  <a:cubicBezTo>
                    <a:pt x="2572" y="29"/>
                    <a:pt x="2429" y="6"/>
                    <a:pt x="2262" y="6"/>
                  </a:cubicBezTo>
                  <a:cubicBezTo>
                    <a:pt x="2238" y="2"/>
                    <a:pt x="2213" y="0"/>
                    <a:pt x="2187" y="0"/>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9" name="Google Shape;786;p44"/>
            <p:cNvSpPr/>
            <p:nvPr/>
          </p:nvSpPr>
          <p:spPr>
            <a:xfrm>
              <a:off x="1839785" y="2917440"/>
              <a:ext cx="118025" cy="35219"/>
            </a:xfrm>
            <a:custGeom>
              <a:avLst/>
              <a:gdLst/>
              <a:ahLst/>
              <a:cxnLst/>
              <a:rect l="l" t="t" r="r" b="b"/>
              <a:pathLst>
                <a:path w="1441" h="430" extrusionOk="0">
                  <a:moveTo>
                    <a:pt x="0" y="429"/>
                  </a:moveTo>
                  <a:cubicBezTo>
                    <a:pt x="0" y="429"/>
                    <a:pt x="143" y="227"/>
                    <a:pt x="667" y="108"/>
                  </a:cubicBezTo>
                  <a:cubicBezTo>
                    <a:pt x="1203" y="0"/>
                    <a:pt x="1441" y="120"/>
                    <a:pt x="1441" y="120"/>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0" name="Google Shape;787;p44"/>
            <p:cNvSpPr/>
            <p:nvPr/>
          </p:nvSpPr>
          <p:spPr>
            <a:xfrm>
              <a:off x="1727572" y="2665821"/>
              <a:ext cx="209759" cy="111800"/>
            </a:xfrm>
            <a:custGeom>
              <a:avLst/>
              <a:gdLst/>
              <a:ahLst/>
              <a:cxnLst/>
              <a:rect l="l" t="t" r="r" b="b"/>
              <a:pathLst>
                <a:path w="2561" h="1365" extrusionOk="0">
                  <a:moveTo>
                    <a:pt x="2382" y="1"/>
                  </a:moveTo>
                  <a:cubicBezTo>
                    <a:pt x="1132" y="36"/>
                    <a:pt x="346" y="477"/>
                    <a:pt x="60" y="679"/>
                  </a:cubicBezTo>
                  <a:cubicBezTo>
                    <a:pt x="1" y="715"/>
                    <a:pt x="1" y="798"/>
                    <a:pt x="60" y="822"/>
                  </a:cubicBezTo>
                  <a:lnTo>
                    <a:pt x="1287" y="1334"/>
                  </a:lnTo>
                  <a:cubicBezTo>
                    <a:pt x="1344" y="1354"/>
                    <a:pt x="1403" y="1364"/>
                    <a:pt x="1459" y="1364"/>
                  </a:cubicBezTo>
                  <a:cubicBezTo>
                    <a:pt x="1602" y="1364"/>
                    <a:pt x="1734" y="1302"/>
                    <a:pt x="1811" y="1191"/>
                  </a:cubicBezTo>
                  <a:lnTo>
                    <a:pt x="2501" y="179"/>
                  </a:lnTo>
                  <a:cubicBezTo>
                    <a:pt x="2561" y="108"/>
                    <a:pt x="2501" y="1"/>
                    <a:pt x="2382" y="1"/>
                  </a:cubicBezTo>
                  <a:close/>
                </a:path>
              </a:pathLst>
            </a:custGeom>
            <a:solidFill>
              <a:srgbClr val="ED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1" name="Google Shape;788;p44"/>
            <p:cNvSpPr/>
            <p:nvPr/>
          </p:nvSpPr>
          <p:spPr>
            <a:xfrm>
              <a:off x="1758778" y="2738063"/>
              <a:ext cx="52747" cy="20476"/>
            </a:xfrm>
            <a:custGeom>
              <a:avLst/>
              <a:gdLst/>
              <a:ahLst/>
              <a:cxnLst/>
              <a:rect l="l" t="t" r="r" b="b"/>
              <a:pathLst>
                <a:path w="644" h="250" extrusionOk="0">
                  <a:moveTo>
                    <a:pt x="308" y="1"/>
                  </a:moveTo>
                  <a:cubicBezTo>
                    <a:pt x="285" y="1"/>
                    <a:pt x="262" y="4"/>
                    <a:pt x="239" y="12"/>
                  </a:cubicBezTo>
                  <a:cubicBezTo>
                    <a:pt x="1" y="95"/>
                    <a:pt x="465" y="214"/>
                    <a:pt x="644" y="250"/>
                  </a:cubicBezTo>
                  <a:cubicBezTo>
                    <a:pt x="644" y="250"/>
                    <a:pt x="500" y="1"/>
                    <a:pt x="308" y="1"/>
                  </a:cubicBez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2" name="Google Shape;789;p44"/>
            <p:cNvSpPr/>
            <p:nvPr/>
          </p:nvSpPr>
          <p:spPr>
            <a:xfrm>
              <a:off x="1884588" y="2708330"/>
              <a:ext cx="35219" cy="33663"/>
            </a:xfrm>
            <a:custGeom>
              <a:avLst/>
              <a:gdLst/>
              <a:ahLst/>
              <a:cxnLst/>
              <a:rect l="l" t="t" r="r" b="b"/>
              <a:pathLst>
                <a:path w="430" h="411" extrusionOk="0">
                  <a:moveTo>
                    <a:pt x="289" y="1"/>
                  </a:moveTo>
                  <a:cubicBezTo>
                    <a:pt x="279" y="1"/>
                    <a:pt x="266" y="2"/>
                    <a:pt x="251" y="6"/>
                  </a:cubicBezTo>
                  <a:cubicBezTo>
                    <a:pt x="13" y="53"/>
                    <a:pt x="1" y="410"/>
                    <a:pt x="1" y="410"/>
                  </a:cubicBezTo>
                  <a:cubicBezTo>
                    <a:pt x="112" y="288"/>
                    <a:pt x="430" y="1"/>
                    <a:pt x="289" y="1"/>
                  </a:cubicBez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3" name="Google Shape;790;p44"/>
            <p:cNvSpPr/>
            <p:nvPr/>
          </p:nvSpPr>
          <p:spPr>
            <a:xfrm>
              <a:off x="1743216" y="2786798"/>
              <a:ext cx="254561" cy="64541"/>
            </a:xfrm>
            <a:custGeom>
              <a:avLst/>
              <a:gdLst/>
              <a:ahLst/>
              <a:cxnLst/>
              <a:rect l="l" t="t" r="r" b="b"/>
              <a:pathLst>
                <a:path w="3108" h="788" extrusionOk="0">
                  <a:moveTo>
                    <a:pt x="3108" y="0"/>
                  </a:moveTo>
                  <a:lnTo>
                    <a:pt x="3108" y="0"/>
                  </a:lnTo>
                  <a:cubicBezTo>
                    <a:pt x="3108" y="0"/>
                    <a:pt x="2322" y="119"/>
                    <a:pt x="1536" y="310"/>
                  </a:cubicBezTo>
                  <a:cubicBezTo>
                    <a:pt x="750" y="512"/>
                    <a:pt x="0" y="786"/>
                    <a:pt x="0" y="786"/>
                  </a:cubicBezTo>
                  <a:cubicBezTo>
                    <a:pt x="0" y="786"/>
                    <a:pt x="57" y="787"/>
                    <a:pt x="153" y="787"/>
                  </a:cubicBezTo>
                  <a:cubicBezTo>
                    <a:pt x="442" y="787"/>
                    <a:pt x="1087" y="774"/>
                    <a:pt x="1632" y="667"/>
                  </a:cubicBezTo>
                  <a:cubicBezTo>
                    <a:pt x="2358" y="524"/>
                    <a:pt x="3108" y="0"/>
                    <a:pt x="3108" y="0"/>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4" name="Google Shape;791;p44"/>
            <p:cNvSpPr/>
            <p:nvPr/>
          </p:nvSpPr>
          <p:spPr>
            <a:xfrm>
              <a:off x="1741250" y="2789664"/>
              <a:ext cx="243913" cy="114503"/>
            </a:xfrm>
            <a:custGeom>
              <a:avLst/>
              <a:gdLst/>
              <a:ahLst/>
              <a:cxnLst/>
              <a:rect l="l" t="t" r="r" b="b"/>
              <a:pathLst>
                <a:path w="2978" h="1398" extrusionOk="0">
                  <a:moveTo>
                    <a:pt x="2977" y="1"/>
                  </a:moveTo>
                  <a:lnTo>
                    <a:pt x="2977" y="1"/>
                  </a:lnTo>
                  <a:cubicBezTo>
                    <a:pt x="2977" y="1"/>
                    <a:pt x="2263" y="560"/>
                    <a:pt x="1584" y="632"/>
                  </a:cubicBezTo>
                  <a:cubicBezTo>
                    <a:pt x="929" y="715"/>
                    <a:pt x="1" y="787"/>
                    <a:pt x="1" y="787"/>
                  </a:cubicBezTo>
                  <a:cubicBezTo>
                    <a:pt x="1" y="787"/>
                    <a:pt x="337" y="1398"/>
                    <a:pt x="1224" y="1398"/>
                  </a:cubicBezTo>
                  <a:cubicBezTo>
                    <a:pt x="1366" y="1398"/>
                    <a:pt x="1521" y="1382"/>
                    <a:pt x="1691" y="1346"/>
                  </a:cubicBezTo>
                  <a:cubicBezTo>
                    <a:pt x="2929" y="1096"/>
                    <a:pt x="2977" y="1"/>
                    <a:pt x="2977" y="1"/>
                  </a:cubicBezTo>
                  <a:close/>
                </a:path>
              </a:pathLst>
            </a:custGeom>
            <a:solidFill>
              <a:srgbClr val="CE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5" name="Google Shape;792;p44"/>
            <p:cNvSpPr/>
            <p:nvPr/>
          </p:nvSpPr>
          <p:spPr>
            <a:xfrm>
              <a:off x="1683752" y="2744943"/>
              <a:ext cx="364805" cy="109179"/>
            </a:xfrm>
            <a:custGeom>
              <a:avLst/>
              <a:gdLst/>
              <a:ahLst/>
              <a:cxnLst/>
              <a:rect l="l" t="t" r="r" b="b"/>
              <a:pathLst>
                <a:path w="4454" h="1333" extrusionOk="0">
                  <a:moveTo>
                    <a:pt x="4417" y="0"/>
                  </a:moveTo>
                  <a:cubicBezTo>
                    <a:pt x="4413" y="0"/>
                    <a:pt x="4409" y="3"/>
                    <a:pt x="4405" y="11"/>
                  </a:cubicBezTo>
                  <a:cubicBezTo>
                    <a:pt x="4096" y="261"/>
                    <a:pt x="3774" y="499"/>
                    <a:pt x="3441" y="690"/>
                  </a:cubicBezTo>
                  <a:cubicBezTo>
                    <a:pt x="3096" y="892"/>
                    <a:pt x="2739" y="1059"/>
                    <a:pt x="2346" y="1166"/>
                  </a:cubicBezTo>
                  <a:cubicBezTo>
                    <a:pt x="1965" y="1261"/>
                    <a:pt x="1560" y="1285"/>
                    <a:pt x="1179" y="1297"/>
                  </a:cubicBezTo>
                  <a:cubicBezTo>
                    <a:pt x="1095" y="1302"/>
                    <a:pt x="1010" y="1304"/>
                    <a:pt x="926" y="1304"/>
                  </a:cubicBezTo>
                  <a:cubicBezTo>
                    <a:pt x="614" y="1304"/>
                    <a:pt x="300" y="1272"/>
                    <a:pt x="0" y="1225"/>
                  </a:cubicBezTo>
                  <a:lnTo>
                    <a:pt x="0" y="1225"/>
                  </a:lnTo>
                  <a:cubicBezTo>
                    <a:pt x="0" y="1225"/>
                    <a:pt x="0" y="1237"/>
                    <a:pt x="12" y="1237"/>
                  </a:cubicBezTo>
                  <a:cubicBezTo>
                    <a:pt x="417" y="1321"/>
                    <a:pt x="798" y="1333"/>
                    <a:pt x="1203" y="1333"/>
                  </a:cubicBezTo>
                  <a:cubicBezTo>
                    <a:pt x="1596" y="1321"/>
                    <a:pt x="1988" y="1285"/>
                    <a:pt x="2381" y="1190"/>
                  </a:cubicBezTo>
                  <a:cubicBezTo>
                    <a:pt x="2762" y="1094"/>
                    <a:pt x="3120" y="928"/>
                    <a:pt x="3465" y="725"/>
                  </a:cubicBezTo>
                  <a:cubicBezTo>
                    <a:pt x="3810" y="523"/>
                    <a:pt x="4132" y="285"/>
                    <a:pt x="4429" y="35"/>
                  </a:cubicBezTo>
                  <a:cubicBezTo>
                    <a:pt x="4429" y="35"/>
                    <a:pt x="4453" y="23"/>
                    <a:pt x="4429" y="11"/>
                  </a:cubicBezTo>
                  <a:cubicBezTo>
                    <a:pt x="4429" y="11"/>
                    <a:pt x="4424" y="0"/>
                    <a:pt x="4417" y="0"/>
                  </a:cubicBez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6" name="Google Shape;793;p44"/>
            <p:cNvSpPr/>
            <p:nvPr/>
          </p:nvSpPr>
          <p:spPr>
            <a:xfrm>
              <a:off x="2034805" y="2733148"/>
              <a:ext cx="25391" cy="20722"/>
            </a:xfrm>
            <a:custGeom>
              <a:avLst/>
              <a:gdLst/>
              <a:ahLst/>
              <a:cxnLst/>
              <a:rect l="l" t="t" r="r" b="b"/>
              <a:pathLst>
                <a:path w="310" h="253" extrusionOk="0">
                  <a:moveTo>
                    <a:pt x="250" y="0"/>
                  </a:moveTo>
                  <a:cubicBezTo>
                    <a:pt x="238" y="12"/>
                    <a:pt x="203" y="36"/>
                    <a:pt x="191" y="48"/>
                  </a:cubicBezTo>
                  <a:cubicBezTo>
                    <a:pt x="119" y="107"/>
                    <a:pt x="48" y="179"/>
                    <a:pt x="0" y="250"/>
                  </a:cubicBezTo>
                  <a:cubicBezTo>
                    <a:pt x="8" y="252"/>
                    <a:pt x="17" y="253"/>
                    <a:pt x="25" y="253"/>
                  </a:cubicBezTo>
                  <a:cubicBezTo>
                    <a:pt x="127" y="253"/>
                    <a:pt x="242" y="126"/>
                    <a:pt x="286" y="60"/>
                  </a:cubicBezTo>
                  <a:cubicBezTo>
                    <a:pt x="298" y="60"/>
                    <a:pt x="298" y="60"/>
                    <a:pt x="298" y="48"/>
                  </a:cubicBezTo>
                  <a:cubicBezTo>
                    <a:pt x="310" y="12"/>
                    <a:pt x="286" y="0"/>
                    <a:pt x="250" y="0"/>
                  </a:cubicBez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7" name="Google Shape;794;p44"/>
            <p:cNvSpPr/>
            <p:nvPr/>
          </p:nvSpPr>
          <p:spPr>
            <a:xfrm>
              <a:off x="1656395" y="2837007"/>
              <a:ext cx="29322" cy="13351"/>
            </a:xfrm>
            <a:custGeom>
              <a:avLst/>
              <a:gdLst/>
              <a:ahLst/>
              <a:cxnLst/>
              <a:rect l="l" t="t" r="r" b="b"/>
              <a:pathLst>
                <a:path w="358" h="163" extrusionOk="0">
                  <a:moveTo>
                    <a:pt x="89" y="0"/>
                  </a:moveTo>
                  <a:cubicBezTo>
                    <a:pt x="78" y="0"/>
                    <a:pt x="66" y="6"/>
                    <a:pt x="48" y="18"/>
                  </a:cubicBezTo>
                  <a:cubicBezTo>
                    <a:pt x="25" y="30"/>
                    <a:pt x="1" y="54"/>
                    <a:pt x="25" y="78"/>
                  </a:cubicBezTo>
                  <a:lnTo>
                    <a:pt x="36" y="90"/>
                  </a:lnTo>
                  <a:cubicBezTo>
                    <a:pt x="87" y="123"/>
                    <a:pt x="189" y="162"/>
                    <a:pt x="271" y="162"/>
                  </a:cubicBezTo>
                  <a:cubicBezTo>
                    <a:pt x="306" y="162"/>
                    <a:pt x="337" y="155"/>
                    <a:pt x="358" y="137"/>
                  </a:cubicBezTo>
                  <a:cubicBezTo>
                    <a:pt x="298" y="78"/>
                    <a:pt x="215" y="42"/>
                    <a:pt x="120" y="18"/>
                  </a:cubicBezTo>
                  <a:cubicBezTo>
                    <a:pt x="108" y="6"/>
                    <a:pt x="99" y="0"/>
                    <a:pt x="89" y="0"/>
                  </a:cubicBezTo>
                  <a:close/>
                </a:path>
              </a:pathLst>
            </a:custGeom>
            <a:solidFill>
              <a:srgbClr val="24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8" name="Google Shape;795;p44"/>
            <p:cNvSpPr/>
            <p:nvPr/>
          </p:nvSpPr>
          <p:spPr>
            <a:xfrm>
              <a:off x="1278066" y="2322547"/>
              <a:ext cx="302393" cy="156111"/>
            </a:xfrm>
            <a:custGeom>
              <a:avLst/>
              <a:gdLst/>
              <a:ahLst/>
              <a:cxnLst/>
              <a:rect l="l" t="t" r="r" b="b"/>
              <a:pathLst>
                <a:path w="3692" h="1906" extrusionOk="0">
                  <a:moveTo>
                    <a:pt x="1905" y="1"/>
                  </a:moveTo>
                  <a:cubicBezTo>
                    <a:pt x="1810" y="1"/>
                    <a:pt x="1738" y="13"/>
                    <a:pt x="1667" y="24"/>
                  </a:cubicBezTo>
                  <a:cubicBezTo>
                    <a:pt x="1584" y="48"/>
                    <a:pt x="1512" y="72"/>
                    <a:pt x="1441" y="84"/>
                  </a:cubicBezTo>
                  <a:lnTo>
                    <a:pt x="1215" y="179"/>
                  </a:lnTo>
                  <a:cubicBezTo>
                    <a:pt x="1143" y="203"/>
                    <a:pt x="1072" y="239"/>
                    <a:pt x="1012" y="286"/>
                  </a:cubicBezTo>
                  <a:cubicBezTo>
                    <a:pt x="869" y="358"/>
                    <a:pt x="738" y="441"/>
                    <a:pt x="631" y="548"/>
                  </a:cubicBezTo>
                  <a:cubicBezTo>
                    <a:pt x="595" y="596"/>
                    <a:pt x="524" y="644"/>
                    <a:pt x="488" y="703"/>
                  </a:cubicBezTo>
                  <a:cubicBezTo>
                    <a:pt x="441" y="763"/>
                    <a:pt x="393" y="798"/>
                    <a:pt x="345" y="858"/>
                  </a:cubicBezTo>
                  <a:cubicBezTo>
                    <a:pt x="274" y="965"/>
                    <a:pt x="203" y="1072"/>
                    <a:pt x="155" y="1179"/>
                  </a:cubicBezTo>
                  <a:cubicBezTo>
                    <a:pt x="119" y="1275"/>
                    <a:pt x="83" y="1370"/>
                    <a:pt x="48" y="1453"/>
                  </a:cubicBezTo>
                  <a:cubicBezTo>
                    <a:pt x="36" y="1548"/>
                    <a:pt x="24" y="1632"/>
                    <a:pt x="12" y="1691"/>
                  </a:cubicBezTo>
                  <a:cubicBezTo>
                    <a:pt x="0" y="1751"/>
                    <a:pt x="0" y="1810"/>
                    <a:pt x="0" y="1846"/>
                  </a:cubicBezTo>
                  <a:lnTo>
                    <a:pt x="0" y="1906"/>
                  </a:lnTo>
                  <a:cubicBezTo>
                    <a:pt x="0" y="1906"/>
                    <a:pt x="60" y="1858"/>
                    <a:pt x="131" y="1810"/>
                  </a:cubicBezTo>
                  <a:cubicBezTo>
                    <a:pt x="179" y="1787"/>
                    <a:pt x="238" y="1727"/>
                    <a:pt x="298" y="1679"/>
                  </a:cubicBezTo>
                  <a:cubicBezTo>
                    <a:pt x="369" y="1632"/>
                    <a:pt x="441" y="1572"/>
                    <a:pt x="512" y="1513"/>
                  </a:cubicBezTo>
                  <a:cubicBezTo>
                    <a:pt x="595" y="1453"/>
                    <a:pt x="679" y="1394"/>
                    <a:pt x="774" y="1334"/>
                  </a:cubicBezTo>
                  <a:lnTo>
                    <a:pt x="905" y="1251"/>
                  </a:lnTo>
                  <a:cubicBezTo>
                    <a:pt x="965" y="1239"/>
                    <a:pt x="1012" y="1203"/>
                    <a:pt x="1048" y="1179"/>
                  </a:cubicBezTo>
                  <a:cubicBezTo>
                    <a:pt x="1143" y="1120"/>
                    <a:pt x="1250" y="1072"/>
                    <a:pt x="1346" y="1025"/>
                  </a:cubicBezTo>
                  <a:cubicBezTo>
                    <a:pt x="1405" y="1001"/>
                    <a:pt x="1453" y="977"/>
                    <a:pt x="1512" y="965"/>
                  </a:cubicBezTo>
                  <a:cubicBezTo>
                    <a:pt x="1572" y="941"/>
                    <a:pt x="1619" y="917"/>
                    <a:pt x="1679" y="906"/>
                  </a:cubicBezTo>
                  <a:cubicBezTo>
                    <a:pt x="1738" y="894"/>
                    <a:pt x="1786" y="882"/>
                    <a:pt x="1846" y="858"/>
                  </a:cubicBezTo>
                  <a:cubicBezTo>
                    <a:pt x="1905" y="846"/>
                    <a:pt x="1941" y="834"/>
                    <a:pt x="2000" y="822"/>
                  </a:cubicBezTo>
                  <a:cubicBezTo>
                    <a:pt x="2119" y="786"/>
                    <a:pt x="2238" y="775"/>
                    <a:pt x="2358" y="739"/>
                  </a:cubicBezTo>
                  <a:cubicBezTo>
                    <a:pt x="2465" y="727"/>
                    <a:pt x="2584" y="703"/>
                    <a:pt x="2691" y="679"/>
                  </a:cubicBezTo>
                  <a:cubicBezTo>
                    <a:pt x="2810" y="667"/>
                    <a:pt x="2917" y="656"/>
                    <a:pt x="3000" y="644"/>
                  </a:cubicBezTo>
                  <a:cubicBezTo>
                    <a:pt x="3179" y="608"/>
                    <a:pt x="3358" y="596"/>
                    <a:pt x="3477" y="596"/>
                  </a:cubicBezTo>
                  <a:lnTo>
                    <a:pt x="3691" y="596"/>
                  </a:lnTo>
                  <a:cubicBezTo>
                    <a:pt x="3691" y="596"/>
                    <a:pt x="3655" y="525"/>
                    <a:pt x="3548" y="429"/>
                  </a:cubicBezTo>
                  <a:cubicBezTo>
                    <a:pt x="3512" y="382"/>
                    <a:pt x="3429" y="322"/>
                    <a:pt x="3358" y="286"/>
                  </a:cubicBezTo>
                  <a:cubicBezTo>
                    <a:pt x="3286" y="239"/>
                    <a:pt x="3179" y="191"/>
                    <a:pt x="3072" y="144"/>
                  </a:cubicBezTo>
                  <a:cubicBezTo>
                    <a:pt x="2977" y="108"/>
                    <a:pt x="2858" y="72"/>
                    <a:pt x="2715" y="48"/>
                  </a:cubicBezTo>
                  <a:cubicBezTo>
                    <a:pt x="2596" y="24"/>
                    <a:pt x="2465" y="1"/>
                    <a:pt x="2310" y="1"/>
                  </a:cubicBezTo>
                  <a:close/>
                </a:path>
              </a:pathLst>
            </a:custGeom>
            <a:solidFill>
              <a:srgbClr val="1B2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9" name="Google Shape;796;p44"/>
            <p:cNvSpPr/>
            <p:nvPr/>
          </p:nvSpPr>
          <p:spPr>
            <a:xfrm>
              <a:off x="2619950" y="3294868"/>
              <a:ext cx="813317" cy="841656"/>
            </a:xfrm>
            <a:custGeom>
              <a:avLst/>
              <a:gdLst/>
              <a:ahLst/>
              <a:cxnLst/>
              <a:rect l="l" t="t" r="r" b="b"/>
              <a:pathLst>
                <a:path w="9930" h="10276" extrusionOk="0">
                  <a:moveTo>
                    <a:pt x="1834" y="0"/>
                  </a:moveTo>
                  <a:lnTo>
                    <a:pt x="1834" y="0"/>
                  </a:lnTo>
                  <a:cubicBezTo>
                    <a:pt x="0" y="3751"/>
                    <a:pt x="2274" y="8918"/>
                    <a:pt x="6156" y="10251"/>
                  </a:cubicBezTo>
                  <a:cubicBezTo>
                    <a:pt x="6179" y="10251"/>
                    <a:pt x="6203" y="10275"/>
                    <a:pt x="6215" y="10275"/>
                  </a:cubicBezTo>
                  <a:cubicBezTo>
                    <a:pt x="8025" y="7906"/>
                    <a:pt x="9930" y="4548"/>
                    <a:pt x="8227" y="2191"/>
                  </a:cubicBezTo>
                  <a:cubicBezTo>
                    <a:pt x="7501" y="1179"/>
                    <a:pt x="4953" y="476"/>
                    <a:pt x="1834" y="0"/>
                  </a:cubicBezTo>
                  <a:close/>
                </a:path>
              </a:pathLst>
            </a:custGeom>
            <a:solidFill>
              <a:srgbClr val="ECA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000" name="Google Shape;448;p38"/>
          <p:cNvSpPr/>
          <p:nvPr/>
        </p:nvSpPr>
        <p:spPr>
          <a:xfrm>
            <a:off x="3727479" y="1384304"/>
            <a:ext cx="4951381"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1" name="Google Shape;449;p38"/>
          <p:cNvSpPr txBox="1">
            <a:spLocks noGrp="1"/>
          </p:cNvSpPr>
          <p:nvPr>
            <p:ph type="title"/>
          </p:nvPr>
        </p:nvSpPr>
        <p:spPr>
          <a:xfrm>
            <a:off x="4120362" y="992662"/>
            <a:ext cx="45663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400" dirty="0">
                <a:solidFill>
                  <a:srgbClr val="287699"/>
                </a:solidFill>
                <a:latin typeface="Meows" panose="020B0603050302020204" pitchFamily="34" charset="0"/>
              </a:rPr>
              <a:t>Team Details</a:t>
            </a:r>
          </a:p>
        </p:txBody>
      </p:sp>
      <p:grpSp>
        <p:nvGrpSpPr>
          <p:cNvPr id="98" name="Google Shape;808;p45"/>
          <p:cNvGrpSpPr/>
          <p:nvPr/>
        </p:nvGrpSpPr>
        <p:grpSpPr>
          <a:xfrm>
            <a:off x="4845162" y="2089062"/>
            <a:ext cx="443852" cy="393344"/>
            <a:chOff x="2610166" y="1871615"/>
            <a:chExt cx="443852" cy="393344"/>
          </a:xfrm>
        </p:grpSpPr>
        <p:sp>
          <p:nvSpPr>
            <p:cNvPr id="1049002"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3"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4"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5"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6"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7"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8"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9"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010"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1"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808;p45"/>
          <p:cNvGrpSpPr/>
          <p:nvPr/>
        </p:nvGrpSpPr>
        <p:grpSpPr>
          <a:xfrm>
            <a:off x="4804236" y="2797530"/>
            <a:ext cx="443852" cy="393344"/>
            <a:chOff x="2610166" y="1871615"/>
            <a:chExt cx="443852" cy="393344"/>
          </a:xfrm>
        </p:grpSpPr>
        <p:sp>
          <p:nvSpPr>
            <p:cNvPr id="1049012"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3"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4"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5"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6"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7"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8"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9"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20"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21"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808;p45"/>
          <p:cNvGrpSpPr/>
          <p:nvPr/>
        </p:nvGrpSpPr>
        <p:grpSpPr>
          <a:xfrm>
            <a:off x="4838997" y="4031062"/>
            <a:ext cx="443852" cy="393344"/>
            <a:chOff x="2610166" y="1871615"/>
            <a:chExt cx="443852" cy="393344"/>
          </a:xfrm>
        </p:grpSpPr>
        <p:sp>
          <p:nvSpPr>
            <p:cNvPr id="1049022"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23"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24"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25"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26"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27"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28"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29"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30"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31"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808;p45"/>
          <p:cNvGrpSpPr/>
          <p:nvPr/>
        </p:nvGrpSpPr>
        <p:grpSpPr>
          <a:xfrm>
            <a:off x="4838997" y="4584989"/>
            <a:ext cx="443852" cy="393344"/>
            <a:chOff x="2610166" y="1871615"/>
            <a:chExt cx="443852" cy="393344"/>
          </a:xfrm>
        </p:grpSpPr>
        <p:sp>
          <p:nvSpPr>
            <p:cNvPr id="1049032"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33"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34"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35"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36"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37"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38"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39"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40"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41"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042" name="Subtitle 6"/>
          <p:cNvSpPr txBox="1"/>
          <p:nvPr/>
        </p:nvSpPr>
        <p:spPr>
          <a:xfrm>
            <a:off x="5404362" y="2858550"/>
            <a:ext cx="3739638"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2400" dirty="0">
                <a:latin typeface="Comic Sans MS" panose="030F0702030302020204" pitchFamily="66" charset="0"/>
                <a:cs typeface="Times New Roman" panose="02020603050405020304" pitchFamily="18" charset="0"/>
              </a:rPr>
              <a:t>Tanvi Jain</a:t>
            </a:r>
          </a:p>
          <a:p>
            <a:r>
              <a:rPr lang="en-US" dirty="0">
                <a:latin typeface="Comic Sans MS" panose="030F0702030302020204" pitchFamily="66" charset="0"/>
                <a:cs typeface="Times New Roman" panose="02020603050405020304" pitchFamily="18" charset="0"/>
              </a:rPr>
              <a:t>Enrollment No. : 210280107536</a:t>
            </a:r>
            <a:endParaRPr lang="en-IN" dirty="0">
              <a:latin typeface="Comic Sans MS" panose="030F0702030302020204" pitchFamily="66" charset="0"/>
              <a:cs typeface="Times New Roman" panose="02020603050405020304" pitchFamily="18" charset="0"/>
            </a:endParaRPr>
          </a:p>
        </p:txBody>
      </p:sp>
      <p:sp>
        <p:nvSpPr>
          <p:cNvPr id="1049043" name="Subtitle 6"/>
          <p:cNvSpPr txBox="1"/>
          <p:nvPr/>
        </p:nvSpPr>
        <p:spPr>
          <a:xfrm>
            <a:off x="5375072" y="4116609"/>
            <a:ext cx="3019687"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1600" dirty="0">
                <a:latin typeface="Comic Sans MS" panose="030F0702030302020204" pitchFamily="66" charset="0"/>
                <a:cs typeface="Times New Roman" panose="02020603050405020304" pitchFamily="18" charset="0"/>
              </a:rPr>
              <a:t>Semester – III Division – C </a:t>
            </a:r>
            <a:endParaRPr lang="en-IN" sz="1600" dirty="0">
              <a:latin typeface="Comic Sans MS" panose="030F0702030302020204" pitchFamily="66" charset="0"/>
              <a:cs typeface="Times New Roman" panose="02020603050405020304" pitchFamily="18" charset="0"/>
            </a:endParaRPr>
          </a:p>
        </p:txBody>
      </p:sp>
      <p:sp>
        <p:nvSpPr>
          <p:cNvPr id="1049044" name="Subtitle 6"/>
          <p:cNvSpPr txBox="1"/>
          <p:nvPr/>
        </p:nvSpPr>
        <p:spPr>
          <a:xfrm>
            <a:off x="5337372" y="4627079"/>
            <a:ext cx="3568671" cy="3091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1600" dirty="0">
                <a:latin typeface="Comic Sans MS" panose="030F0702030302020204" pitchFamily="66" charset="0"/>
              </a:rPr>
              <a:t>Design Engineering I A (3130008)</a:t>
            </a:r>
            <a:endParaRPr lang="en-IN" sz="1600" dirty="0">
              <a:latin typeface="Comic Sans MS" panose="030F0702030302020204" pitchFamily="66" charset="0"/>
            </a:endParaRPr>
          </a:p>
        </p:txBody>
      </p:sp>
      <p:sp>
        <p:nvSpPr>
          <p:cNvPr id="1049045" name="Subtitle 6"/>
          <p:cNvSpPr txBox="1"/>
          <p:nvPr/>
        </p:nvSpPr>
        <p:spPr>
          <a:xfrm>
            <a:off x="5404362" y="2238322"/>
            <a:ext cx="3739638" cy="3091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2400" dirty="0">
                <a:solidFill>
                  <a:srgbClr val="ED6663"/>
                </a:solidFill>
                <a:latin typeface="Comic Sans MS" panose="030F0702030302020204" pitchFamily="66" charset="0"/>
              </a:rPr>
              <a:t>Dhara</a:t>
            </a:r>
            <a:r>
              <a:rPr lang="en-US" sz="2400" dirty="0">
                <a:latin typeface="Comic Sans MS" panose="030F0702030302020204" pitchFamily="66" charset="0"/>
              </a:rPr>
              <a:t> Chauhan </a:t>
            </a:r>
          </a:p>
          <a:p>
            <a:r>
              <a:rPr lang="en-US" dirty="0">
                <a:latin typeface="Comic Sans MS" panose="030F0702030302020204" pitchFamily="66" charset="0"/>
              </a:rPr>
              <a:t>Enrollment No. : 210280107509</a:t>
            </a:r>
          </a:p>
          <a:p>
            <a:endParaRPr lang="en-IN" sz="2000" dirty="0">
              <a:latin typeface="Comic Sans MS" panose="030F0702030302020204" pitchFamily="66" charset="0"/>
            </a:endParaRPr>
          </a:p>
        </p:txBody>
      </p:sp>
      <p:grpSp>
        <p:nvGrpSpPr>
          <p:cNvPr id="102" name="Google Shape;808;p45"/>
          <p:cNvGrpSpPr/>
          <p:nvPr/>
        </p:nvGrpSpPr>
        <p:grpSpPr>
          <a:xfrm>
            <a:off x="4813509" y="3480017"/>
            <a:ext cx="443852" cy="393344"/>
            <a:chOff x="2610166" y="1871615"/>
            <a:chExt cx="443852" cy="393344"/>
          </a:xfrm>
        </p:grpSpPr>
        <p:sp>
          <p:nvSpPr>
            <p:cNvPr id="1049046" name="Google Shape;809;p45"/>
            <p:cNvSpPr/>
            <p:nvPr/>
          </p:nvSpPr>
          <p:spPr>
            <a:xfrm>
              <a:off x="2742364" y="1871615"/>
              <a:ext cx="97605" cy="131334"/>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47" name="Google Shape;810;p45"/>
            <p:cNvSpPr/>
            <p:nvPr/>
          </p:nvSpPr>
          <p:spPr>
            <a:xfrm>
              <a:off x="2610582" y="1907931"/>
              <a:ext cx="93146" cy="111807"/>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48" name="Google Shape;811;p45"/>
            <p:cNvSpPr/>
            <p:nvPr/>
          </p:nvSpPr>
          <p:spPr>
            <a:xfrm>
              <a:off x="2933825" y="2053431"/>
              <a:ext cx="120193" cy="90136"/>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49" name="Google Shape;812;p45"/>
            <p:cNvSpPr/>
            <p:nvPr/>
          </p:nvSpPr>
          <p:spPr>
            <a:xfrm>
              <a:off x="2612187" y="2049264"/>
              <a:ext cx="308804" cy="215695"/>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50" name="Google Shape;813;p45"/>
            <p:cNvSpPr/>
            <p:nvPr/>
          </p:nvSpPr>
          <p:spPr>
            <a:xfrm>
              <a:off x="2853995" y="1929482"/>
              <a:ext cx="127445" cy="116391"/>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51" name="Google Shape;814;p45"/>
            <p:cNvSpPr/>
            <p:nvPr/>
          </p:nvSpPr>
          <p:spPr>
            <a:xfrm>
              <a:off x="2619439" y="2049502"/>
              <a:ext cx="181062" cy="159673"/>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52" name="Google Shape;815;p45"/>
            <p:cNvSpPr/>
            <p:nvPr/>
          </p:nvSpPr>
          <p:spPr>
            <a:xfrm>
              <a:off x="2610166" y="1908347"/>
              <a:ext cx="75433" cy="111390"/>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53" name="Google Shape;816;p45"/>
            <p:cNvSpPr/>
            <p:nvPr/>
          </p:nvSpPr>
          <p:spPr>
            <a:xfrm>
              <a:off x="2742364" y="1871615"/>
              <a:ext cx="64555" cy="131275"/>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54" name="Google Shape;817;p45"/>
            <p:cNvSpPr/>
            <p:nvPr/>
          </p:nvSpPr>
          <p:spPr>
            <a:xfrm>
              <a:off x="2857621" y="1929482"/>
              <a:ext cx="115735" cy="100078"/>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55" name="Google Shape;818;p45"/>
            <p:cNvSpPr/>
            <p:nvPr/>
          </p:nvSpPr>
          <p:spPr>
            <a:xfrm>
              <a:off x="2942266" y="2053551"/>
              <a:ext cx="106462" cy="64000"/>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056" name="Subtitle 6"/>
          <p:cNvSpPr txBox="1"/>
          <p:nvPr/>
        </p:nvSpPr>
        <p:spPr>
          <a:xfrm>
            <a:off x="5349584" y="3565564"/>
            <a:ext cx="3556459"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1600" dirty="0">
                <a:latin typeface="Comic Sans MS" panose="030F0702030302020204" pitchFamily="66" charset="0"/>
                <a:cs typeface="Times New Roman" panose="02020603050405020304" pitchFamily="18" charset="0"/>
              </a:rPr>
              <a:t>Guided By : Prof. Hitesh Rajput</a:t>
            </a:r>
            <a:endParaRPr lang="en-IN" sz="1600" dirty="0">
              <a:latin typeface="Comic Sans MS" panose="030F0702030302020204" pitchFamily="66" charset="0"/>
              <a:cs typeface="Times New Roman" panose="02020603050405020304" pitchFamily="18" charset="0"/>
            </a:endParaRPr>
          </a:p>
          <a:p>
            <a:r>
              <a:rPr lang="en-US" sz="1600" dirty="0">
                <a:latin typeface="Comic Sans MS" panose="030F0702030302020204" pitchFamily="66" charset="0"/>
                <a:cs typeface="Times New Roman" panose="02020603050405020304" pitchFamily="18" charset="0"/>
              </a:rPr>
              <a:t>Team ID: -   353393 </a:t>
            </a:r>
            <a:endParaRPr lang="en-IN" sz="1600" dirty="0">
              <a:latin typeface="Comic Sans MS" panose="030F0702030302020204" pitchFamily="66"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3" name="Picture 3"/>
          <p:cNvPicPr>
            <a:picLocks noChangeAspect="1"/>
          </p:cNvPicPr>
          <p:nvPr/>
        </p:nvPicPr>
        <p:blipFill rotWithShape="1">
          <a:blip r:embed="rId2"/>
          <a:srcRect l="1926" t="46443" r="2524" b="14970"/>
          <a:stretch>
            <a:fillRect/>
          </a:stretch>
        </p:blipFill>
        <p:spPr>
          <a:xfrm>
            <a:off x="1629821" y="0"/>
            <a:ext cx="5884358" cy="51488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4" name="Picture 3"/>
          <p:cNvPicPr>
            <a:picLocks noChangeAspect="1"/>
          </p:cNvPicPr>
          <p:nvPr/>
        </p:nvPicPr>
        <p:blipFill rotWithShape="1">
          <a:blip r:embed="rId2"/>
          <a:srcRect t="22464" b="25719"/>
          <a:stretch>
            <a:fillRect/>
          </a:stretch>
        </p:blipFill>
        <p:spPr>
          <a:xfrm>
            <a:off x="2204484" y="5062"/>
            <a:ext cx="4579088" cy="514099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Picture 2"/>
          <p:cNvPicPr>
            <a:picLocks noChangeAspect="1"/>
          </p:cNvPicPr>
          <p:nvPr/>
        </p:nvPicPr>
        <p:blipFill rotWithShape="1">
          <a:blip r:embed="rId2"/>
          <a:srcRect l="1329" t="21086" r="433" b="28475"/>
          <a:stretch>
            <a:fillRect/>
          </a:stretch>
        </p:blipFill>
        <p:spPr>
          <a:xfrm>
            <a:off x="2261191" y="0"/>
            <a:ext cx="4621617" cy="51413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Picture 3"/>
          <p:cNvPicPr>
            <a:picLocks noChangeAspect="1"/>
          </p:cNvPicPr>
          <p:nvPr/>
        </p:nvPicPr>
        <p:blipFill rotWithShape="1">
          <a:blip r:embed="rId2"/>
          <a:srcRect l="733" t="14470" b="16761"/>
          <a:stretch>
            <a:fillRect/>
          </a:stretch>
        </p:blipFill>
        <p:spPr>
          <a:xfrm>
            <a:off x="2856613" y="-5987"/>
            <a:ext cx="3430773" cy="514948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9120" name="Google Shape;476;p40"/>
          <p:cNvSpPr/>
          <p:nvPr/>
        </p:nvSpPr>
        <p:spPr>
          <a:xfrm>
            <a:off x="2401038" y="2571750"/>
            <a:ext cx="4341924"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21" name="Google Shape;477;p40"/>
          <p:cNvSpPr txBox="1">
            <a:spLocks noGrp="1"/>
          </p:cNvSpPr>
          <p:nvPr>
            <p:ph type="title"/>
          </p:nvPr>
        </p:nvSpPr>
        <p:spPr>
          <a:xfrm>
            <a:off x="2062200" y="2356500"/>
            <a:ext cx="50196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rgbClr val="287699"/>
                </a:solidFill>
                <a:latin typeface="Meows" panose="020B0603050302020204" pitchFamily="34" charset="0"/>
              </a:rPr>
              <a:t>Thank You!!!</a:t>
            </a:r>
            <a:endParaRPr sz="6000" dirty="0">
              <a:solidFill>
                <a:srgbClr val="287699"/>
              </a:solidFill>
              <a:latin typeface="Meows" panose="020B06030503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9059" name="Google Shape;476;p40"/>
          <p:cNvSpPr/>
          <p:nvPr/>
        </p:nvSpPr>
        <p:spPr>
          <a:xfrm>
            <a:off x="1261730" y="2799075"/>
            <a:ext cx="6542568"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60" name="Google Shape;477;p40"/>
          <p:cNvSpPr txBox="1">
            <a:spLocks noGrp="1"/>
          </p:cNvSpPr>
          <p:nvPr>
            <p:ph type="title"/>
          </p:nvPr>
        </p:nvSpPr>
        <p:spPr>
          <a:xfrm>
            <a:off x="1169323" y="2556958"/>
            <a:ext cx="6805353"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rgbClr val="287699"/>
                </a:solidFill>
                <a:latin typeface="Meows" panose="020B0603050302020204" pitchFamily="34" charset="0"/>
              </a:rPr>
              <a:t>Problem Statement</a:t>
            </a:r>
            <a:endParaRPr sz="6000" dirty="0">
              <a:solidFill>
                <a:srgbClr val="287699"/>
              </a:solidFill>
              <a:latin typeface="Meows" panose="020B0603050302020204" pitchFamily="34" charset="0"/>
            </a:endParaRPr>
          </a:p>
        </p:txBody>
      </p:sp>
      <p:sp>
        <p:nvSpPr>
          <p:cNvPr id="1049061" name="Google Shape;478;p40"/>
          <p:cNvSpPr txBox="1">
            <a:spLocks noGrp="1"/>
          </p:cNvSpPr>
          <p:nvPr>
            <p:ph type="title" idx="2"/>
          </p:nvPr>
        </p:nvSpPr>
        <p:spPr>
          <a:xfrm>
            <a:off x="3757650" y="1068025"/>
            <a:ext cx="1628700"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01</a:t>
            </a:r>
            <a:endParaRPr dirty="0">
              <a:latin typeface="Meows" panose="020B06030503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1049064" name="Google Shape;681;p43"/>
          <p:cNvSpPr/>
          <p:nvPr/>
        </p:nvSpPr>
        <p:spPr>
          <a:xfrm>
            <a:off x="178733" y="400050"/>
            <a:ext cx="5123369"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65" name="Google Shape;682;p43"/>
          <p:cNvSpPr txBox="1">
            <a:spLocks noGrp="1"/>
          </p:cNvSpPr>
          <p:nvPr>
            <p:ph type="title"/>
          </p:nvPr>
        </p:nvSpPr>
        <p:spPr>
          <a:xfrm>
            <a:off x="386394" y="0"/>
            <a:ext cx="61161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latin typeface="Meows" panose="020B0603050302020204" pitchFamily="34" charset="0"/>
              </a:rPr>
              <a:t>Problem Statement</a:t>
            </a:r>
            <a:endParaRPr lang="en-IN" sz="4400" dirty="0">
              <a:latin typeface="Meows" panose="020B0603050302020204" pitchFamily="34" charset="0"/>
            </a:endParaRPr>
          </a:p>
        </p:txBody>
      </p:sp>
      <p:sp>
        <p:nvSpPr>
          <p:cNvPr id="1049066" name="Google Shape;682;p43"/>
          <p:cNvSpPr txBox="1"/>
          <p:nvPr/>
        </p:nvSpPr>
        <p:spPr>
          <a:xfrm>
            <a:off x="178733" y="664287"/>
            <a:ext cx="8786533" cy="4208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4000"/>
              <a:buFont typeface="Signika SemiBold"/>
              <a:buNone/>
              <a:defRPr sz="4000" b="0" i="0" u="none" strike="noStrike" cap="none">
                <a:solidFill>
                  <a:schemeClr val="accent6"/>
                </a:solidFill>
                <a:latin typeface="Signika SemiBold"/>
                <a:ea typeface="Signika SemiBold"/>
                <a:cs typeface="Signika SemiBold"/>
                <a:sym typeface="Signika SemiBold"/>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The fast growing lifestyle and the challenging times that the world is facing today where it has become jeopardous to step out of our homes has routed us all to a new way of living – “The Online way of Living”.</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From basic needs to extravagant luxurious everything is accessible on your fingertips.</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But what we fail to realize is the fact that most of the applications in use today are human centric and very little attention is being paid to our beloved pets.</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Also, the few applications already available for this purpose do not cater many functionalities.</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And so, we are proud to present a system exclusively designed and dedicated to our “</a:t>
            </a:r>
            <a:r>
              <a:rPr lang="en-US" sz="1600" dirty="0">
                <a:solidFill>
                  <a:srgbClr val="ED6663"/>
                </a:solidFill>
                <a:latin typeface="Meows" panose="020B0603050302020204" pitchFamily="34" charset="0"/>
              </a:rPr>
              <a:t>PAWBUDDIES</a:t>
            </a:r>
            <a:r>
              <a:rPr lang="en-US" sz="1600" dirty="0">
                <a:solidFill>
                  <a:srgbClr val="ED6663"/>
                </a:solidFill>
                <a:latin typeface="Comic Sans MS" panose="030F0702030302020204" pitchFamily="66" charset="0"/>
              </a:rPr>
              <a:t>”.</a:t>
            </a:r>
          </a:p>
          <a:p>
            <a:pPr algn="just">
              <a:spcBef>
                <a:spcPts val="600"/>
              </a:spcBef>
              <a:buSzPct val="143000"/>
            </a:pPr>
            <a:endParaRPr lang="en-US" sz="1600" dirty="0">
              <a:solidFill>
                <a:srgbClr val="ED6663"/>
              </a:solidFill>
              <a:latin typeface="Comic Sans MS" panose="030F0702030302020204" pitchFamily="66" charset="0"/>
            </a:endParaRPr>
          </a:p>
          <a:p>
            <a:pPr algn="just"/>
            <a:endParaRPr lang="en-US" sz="1600" dirty="0">
              <a:solidFill>
                <a:srgbClr val="ED6663"/>
              </a:solidFill>
              <a:latin typeface="Comic Sans MS" panose="030F0702030302020204" pitchFamily="66" charset="0"/>
            </a:endParaRPr>
          </a:p>
          <a:p>
            <a:endParaRPr lang="en-US" sz="1800" dirty="0">
              <a:solidFill>
                <a:srgbClr val="ED6663"/>
              </a:solidFill>
              <a:latin typeface="Comic Sans MS" panose="030F0702030302020204" pitchFamily="66"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049069" name="Google Shape;476;p40"/>
          <p:cNvSpPr/>
          <p:nvPr/>
        </p:nvSpPr>
        <p:spPr>
          <a:xfrm>
            <a:off x="1729563" y="2799075"/>
            <a:ext cx="5684874"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70" name="Google Shape;477;p40"/>
          <p:cNvSpPr txBox="1">
            <a:spLocks noGrp="1"/>
          </p:cNvSpPr>
          <p:nvPr>
            <p:ph type="title"/>
          </p:nvPr>
        </p:nvSpPr>
        <p:spPr>
          <a:xfrm>
            <a:off x="1562728" y="2565375"/>
            <a:ext cx="6018544"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rgbClr val="287699"/>
                </a:solidFill>
                <a:latin typeface="Meows" panose="020B0603050302020204" pitchFamily="34" charset="0"/>
              </a:rPr>
              <a:t>Proposed System</a:t>
            </a:r>
            <a:endParaRPr sz="6000" dirty="0">
              <a:solidFill>
                <a:srgbClr val="287699"/>
              </a:solidFill>
              <a:latin typeface="Meows" panose="020B0603050302020204" pitchFamily="34" charset="0"/>
            </a:endParaRPr>
          </a:p>
        </p:txBody>
      </p:sp>
      <p:sp>
        <p:nvSpPr>
          <p:cNvPr id="1049071" name="Google Shape;478;p40"/>
          <p:cNvSpPr txBox="1">
            <a:spLocks noGrp="1"/>
          </p:cNvSpPr>
          <p:nvPr>
            <p:ph type="title" idx="2"/>
          </p:nvPr>
        </p:nvSpPr>
        <p:spPr>
          <a:xfrm>
            <a:off x="3757650" y="1068025"/>
            <a:ext cx="1628700" cy="10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eows" panose="020B0603050302020204" pitchFamily="34" charset="0"/>
              </a:rPr>
              <a:t>02</a:t>
            </a:r>
            <a:endParaRPr dirty="0">
              <a:latin typeface="Meows" panose="020B06030503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1049074" name="Google Shape;681;p43"/>
          <p:cNvSpPr/>
          <p:nvPr/>
        </p:nvSpPr>
        <p:spPr>
          <a:xfrm>
            <a:off x="178733" y="400050"/>
            <a:ext cx="4520858"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75" name="Google Shape;682;p43"/>
          <p:cNvSpPr txBox="1">
            <a:spLocks noGrp="1"/>
          </p:cNvSpPr>
          <p:nvPr>
            <p:ph type="title"/>
          </p:nvPr>
        </p:nvSpPr>
        <p:spPr>
          <a:xfrm>
            <a:off x="386394" y="0"/>
            <a:ext cx="61161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latin typeface="Meows" panose="020B0603050302020204" pitchFamily="34" charset="0"/>
              </a:rPr>
              <a:t>Proposed System</a:t>
            </a:r>
            <a:endParaRPr lang="en-IN" sz="4400" dirty="0">
              <a:latin typeface="Meows" panose="020B0603050302020204" pitchFamily="34" charset="0"/>
            </a:endParaRPr>
          </a:p>
        </p:txBody>
      </p:sp>
      <p:sp>
        <p:nvSpPr>
          <p:cNvPr id="1049076" name="Google Shape;682;p43"/>
          <p:cNvSpPr txBox="1"/>
          <p:nvPr/>
        </p:nvSpPr>
        <p:spPr>
          <a:xfrm>
            <a:off x="178733" y="664287"/>
            <a:ext cx="8786533" cy="4208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4000"/>
              <a:buFont typeface="Signika SemiBold"/>
              <a:buNone/>
              <a:defRPr sz="4000" b="0" i="0" u="none" strike="noStrike" cap="none">
                <a:solidFill>
                  <a:schemeClr val="accent6"/>
                </a:solidFill>
                <a:latin typeface="Signika SemiBold"/>
                <a:ea typeface="Signika SemiBold"/>
                <a:cs typeface="Signika SemiBold"/>
                <a:sym typeface="Signika SemiBold"/>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Online Pet Store System is designed to manage pets &amp; all pet related services online. From buying/adopting pets to keeping a track of your pet’s daily checkups; everything you ask for your pet is performed here in a systematic manner.</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This system is specially designed for pets and focuses on every aspect related to them to help pet owners take care of their “paw-buddies” in a better way.</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Pet owners only need to register their pets, and they are all set to use this system!</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 Users can search for pets nearby to buy or adopt them by setting filters based on breeds, age &amp; gender.</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Pet owners can buy pet products like their food &amp; treats, toys, cage, clothes, accessories and a lot more at a single spot.</a:t>
            </a:r>
          </a:p>
          <a:p>
            <a:pPr algn="just">
              <a:spcBef>
                <a:spcPts val="600"/>
              </a:spcBef>
              <a:buSzPct val="143000"/>
            </a:pPr>
            <a:endParaRPr lang="en-US" sz="1600" dirty="0">
              <a:solidFill>
                <a:srgbClr val="ED6663"/>
              </a:solidFill>
              <a:latin typeface="Comic Sans MS" panose="030F0702030302020204" pitchFamily="66" charset="0"/>
            </a:endParaRPr>
          </a:p>
          <a:p>
            <a:pPr algn="just"/>
            <a:endParaRPr lang="en-US" sz="1600" dirty="0">
              <a:solidFill>
                <a:srgbClr val="ED6663"/>
              </a:solidFill>
              <a:latin typeface="Comic Sans MS" panose="030F0702030302020204" pitchFamily="66" charset="0"/>
            </a:endParaRPr>
          </a:p>
          <a:p>
            <a:endParaRPr lang="en-US" sz="1800" dirty="0">
              <a:solidFill>
                <a:srgbClr val="ED6663"/>
              </a:solidFill>
              <a:latin typeface="Comic Sans MS" panose="030F0702030302020204"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1049079" name="Google Shape;681;p43"/>
          <p:cNvSpPr/>
          <p:nvPr/>
        </p:nvSpPr>
        <p:spPr>
          <a:xfrm>
            <a:off x="178733" y="400050"/>
            <a:ext cx="4513769" cy="393600"/>
          </a:xfrm>
          <a:prstGeom prst="round2SameRect">
            <a:avLst>
              <a:gd name="adj1" fmla="val 16667"/>
              <a:gd name="adj2" fmla="val 2795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80" name="Google Shape;682;p43"/>
          <p:cNvSpPr txBox="1">
            <a:spLocks noGrp="1"/>
          </p:cNvSpPr>
          <p:nvPr>
            <p:ph type="title"/>
          </p:nvPr>
        </p:nvSpPr>
        <p:spPr>
          <a:xfrm>
            <a:off x="386394" y="0"/>
            <a:ext cx="61161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latin typeface="Meows" panose="020B0603050302020204" pitchFamily="34" charset="0"/>
              </a:rPr>
              <a:t>Proposed System</a:t>
            </a:r>
            <a:endParaRPr lang="en-IN" sz="4400" dirty="0">
              <a:latin typeface="Meows" panose="020B0603050302020204" pitchFamily="34" charset="0"/>
            </a:endParaRPr>
          </a:p>
        </p:txBody>
      </p:sp>
      <p:sp>
        <p:nvSpPr>
          <p:cNvPr id="1049081" name="Google Shape;682;p43"/>
          <p:cNvSpPr txBox="1"/>
          <p:nvPr/>
        </p:nvSpPr>
        <p:spPr>
          <a:xfrm>
            <a:off x="178733" y="540014"/>
            <a:ext cx="8786533" cy="4208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4000"/>
              <a:buFont typeface="Signika SemiBold"/>
              <a:buNone/>
              <a:defRPr sz="4000" b="0" i="0" u="none" strike="noStrike" cap="none">
                <a:solidFill>
                  <a:schemeClr val="accent6"/>
                </a:solidFill>
                <a:latin typeface="Signika SemiBold"/>
                <a:ea typeface="Signika SemiBold"/>
                <a:cs typeface="Signika SemiBold"/>
                <a:sym typeface="Signika SemiBold"/>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Every time pet owners buy pet products they get equivalent credit points according to which complementary gifts will be sent for their pawbuds!</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Users can search for FAQ’s about pets &amp; also chat with certified veterinary doctors.</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Recommendations of books &amp; movies based on pets and activities to do with your pets are also provided.</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Users can also search for nearby pet hospitals, pet grooming spas &amp; public places that allow pets and also get their contact details.</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They can also set up reminders for important events like pet’s vaccine dates and checkups, pet’s grooming session &amp; all other pet related events.</a:t>
            </a:r>
          </a:p>
          <a:p>
            <a:pPr marL="285750" indent="-285750" algn="just">
              <a:lnSpc>
                <a:spcPct val="150000"/>
              </a:lnSpc>
              <a:spcBef>
                <a:spcPts val="600"/>
              </a:spcBef>
              <a:buSzPct val="143000"/>
              <a:buBlip>
                <a:blip r:embed="rId3"/>
              </a:buBlip>
            </a:pPr>
            <a:r>
              <a:rPr lang="en-US" sz="1600" dirty="0">
                <a:solidFill>
                  <a:srgbClr val="ED6663"/>
                </a:solidFill>
                <a:latin typeface="Comic Sans MS" panose="030F0702030302020204" pitchFamily="66" charset="0"/>
              </a:rPr>
              <a:t>A special corner is also provided that caters also basic information about pets of various breeds to help pet owners understand their pets better.</a:t>
            </a:r>
          </a:p>
          <a:p>
            <a:pPr marL="285750" indent="-285750" algn="just">
              <a:lnSpc>
                <a:spcPct val="150000"/>
              </a:lnSpc>
              <a:spcBef>
                <a:spcPts val="600"/>
              </a:spcBef>
              <a:buSzPct val="143000"/>
              <a:buBlip>
                <a:blip r:embed="rId3"/>
              </a:buBlip>
            </a:pPr>
            <a:endParaRPr lang="en-US" sz="1600" dirty="0">
              <a:solidFill>
                <a:srgbClr val="ED6663"/>
              </a:solidFill>
              <a:latin typeface="Comic Sans MS" panose="030F0702030302020204" pitchFamily="66" charset="0"/>
            </a:endParaRPr>
          </a:p>
          <a:p>
            <a:pPr algn="just"/>
            <a:endParaRPr lang="en-US" sz="1600" dirty="0">
              <a:solidFill>
                <a:srgbClr val="ED6663"/>
              </a:solidFill>
              <a:latin typeface="Comic Sans MS" panose="030F0702030302020204" pitchFamily="66" charset="0"/>
            </a:endParaRPr>
          </a:p>
          <a:p>
            <a:pPr algn="just"/>
            <a:endParaRPr lang="en-US" sz="1600" dirty="0">
              <a:solidFill>
                <a:srgbClr val="ED6663"/>
              </a:solidFill>
              <a:latin typeface="Comic Sans MS" panose="030F0702030302020204" pitchFamily="66" charset="0"/>
            </a:endParaRPr>
          </a:p>
          <a:p>
            <a:endParaRPr lang="en-US" sz="1800" dirty="0">
              <a:solidFill>
                <a:srgbClr val="ED6663"/>
              </a:solidFill>
              <a:latin typeface="Comic Sans MS" panose="030F0702030302020204"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Picture 173"/>
          <p:cNvPicPr>
            <a:picLocks noChangeAspect="1"/>
          </p:cNvPicPr>
          <p:nvPr/>
        </p:nvPicPr>
        <p:blipFill>
          <a:blip r:embed="rId2"/>
          <a:stretch>
            <a:fillRect/>
          </a:stretch>
        </p:blipFill>
        <p:spPr>
          <a:xfrm>
            <a:off x="3154557" y="1169548"/>
            <a:ext cx="2834886" cy="2804403"/>
          </a:xfrm>
          <a:prstGeom prst="rect">
            <a:avLst/>
          </a:prstGeom>
        </p:spPr>
      </p:pic>
      <p:sp>
        <p:nvSpPr>
          <p:cNvPr id="1049089" name="Subtitle 6"/>
          <p:cNvSpPr txBox="1"/>
          <p:nvPr/>
        </p:nvSpPr>
        <p:spPr>
          <a:xfrm>
            <a:off x="5854955" y="1024798"/>
            <a:ext cx="3019687"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1600" dirty="0">
                <a:latin typeface="Comic Sans MS" panose="030F0702030302020204" pitchFamily="66" charset="0"/>
                <a:cs typeface="Times New Roman" panose="02020603050405020304" pitchFamily="18" charset="0"/>
              </a:rPr>
              <a:t> Recommendations</a:t>
            </a:r>
            <a:endParaRPr lang="en-IN" sz="1600" dirty="0">
              <a:latin typeface="Comic Sans MS" panose="030F0702030302020204" pitchFamily="66" charset="0"/>
              <a:cs typeface="Times New Roman" panose="02020603050405020304" pitchFamily="18" charset="0"/>
            </a:endParaRPr>
          </a:p>
        </p:txBody>
      </p:sp>
      <p:sp>
        <p:nvSpPr>
          <p:cNvPr id="1049090" name="Subtitle 6"/>
          <p:cNvSpPr txBox="1"/>
          <p:nvPr/>
        </p:nvSpPr>
        <p:spPr>
          <a:xfrm>
            <a:off x="5854955" y="2209874"/>
            <a:ext cx="3019687"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1600" dirty="0">
                <a:latin typeface="Comic Sans MS" panose="030F0702030302020204" pitchFamily="66" charset="0"/>
                <a:cs typeface="Times New Roman" panose="02020603050405020304" pitchFamily="18" charset="0"/>
              </a:rPr>
              <a:t>Set Reminders </a:t>
            </a:r>
            <a:endParaRPr lang="en-IN" sz="1600" dirty="0">
              <a:latin typeface="Comic Sans MS" panose="030F0702030302020204" pitchFamily="66" charset="0"/>
              <a:cs typeface="Times New Roman" panose="02020603050405020304" pitchFamily="18" charset="0"/>
            </a:endParaRPr>
          </a:p>
        </p:txBody>
      </p:sp>
      <p:sp>
        <p:nvSpPr>
          <p:cNvPr id="1049091" name="Subtitle 6"/>
          <p:cNvSpPr txBox="1"/>
          <p:nvPr/>
        </p:nvSpPr>
        <p:spPr>
          <a:xfrm>
            <a:off x="5791160" y="3394950"/>
            <a:ext cx="3019687"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1600" dirty="0">
                <a:latin typeface="Comic Sans MS" panose="030F0702030302020204" pitchFamily="66" charset="0"/>
                <a:cs typeface="Times New Roman" panose="02020603050405020304" pitchFamily="18" charset="0"/>
              </a:rPr>
              <a:t>Search nearby pet places</a:t>
            </a:r>
            <a:endParaRPr lang="en-IN" sz="1600" dirty="0">
              <a:latin typeface="Comic Sans MS" panose="030F0702030302020204" pitchFamily="66" charset="0"/>
              <a:cs typeface="Times New Roman" panose="02020603050405020304" pitchFamily="18" charset="0"/>
            </a:endParaRPr>
          </a:p>
        </p:txBody>
      </p:sp>
      <p:sp>
        <p:nvSpPr>
          <p:cNvPr id="1049092" name="Subtitle 6"/>
          <p:cNvSpPr txBox="1"/>
          <p:nvPr/>
        </p:nvSpPr>
        <p:spPr>
          <a:xfrm>
            <a:off x="652171" y="3394950"/>
            <a:ext cx="2636875"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1600" dirty="0">
                <a:latin typeface="Comic Sans MS" panose="030F0702030302020204" pitchFamily="66" charset="0"/>
                <a:cs typeface="Times New Roman" panose="02020603050405020304" pitchFamily="18" charset="0"/>
              </a:rPr>
              <a:t>FAQ’s &amp; Chat with Vets</a:t>
            </a:r>
            <a:endParaRPr lang="en-IN" sz="1600" dirty="0">
              <a:latin typeface="Comic Sans MS" panose="030F0702030302020204" pitchFamily="66" charset="0"/>
              <a:cs typeface="Times New Roman" panose="02020603050405020304" pitchFamily="18" charset="0"/>
            </a:endParaRPr>
          </a:p>
        </p:txBody>
      </p:sp>
      <p:sp>
        <p:nvSpPr>
          <p:cNvPr id="1049093" name="Subtitle 6"/>
          <p:cNvSpPr txBox="1"/>
          <p:nvPr/>
        </p:nvSpPr>
        <p:spPr>
          <a:xfrm>
            <a:off x="1283131" y="2209874"/>
            <a:ext cx="2013099"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1600" dirty="0">
                <a:latin typeface="Comic Sans MS" panose="030F0702030302020204" pitchFamily="66" charset="0"/>
                <a:cs typeface="Times New Roman" panose="02020603050405020304" pitchFamily="18" charset="0"/>
              </a:rPr>
              <a:t>Buy Pet Products </a:t>
            </a:r>
            <a:endParaRPr lang="en-IN" sz="1600" dirty="0">
              <a:latin typeface="Comic Sans MS" panose="030F0702030302020204" pitchFamily="66" charset="0"/>
              <a:cs typeface="Times New Roman" panose="02020603050405020304" pitchFamily="18" charset="0"/>
            </a:endParaRPr>
          </a:p>
        </p:txBody>
      </p:sp>
      <p:sp>
        <p:nvSpPr>
          <p:cNvPr id="1049094" name="Subtitle 6"/>
          <p:cNvSpPr txBox="1"/>
          <p:nvPr/>
        </p:nvSpPr>
        <p:spPr>
          <a:xfrm>
            <a:off x="1424803" y="1018776"/>
            <a:ext cx="1864243"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1pPr>
            <a:lvl2pPr marL="914400" marR="0" lvl="1"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2pPr>
            <a:lvl3pPr marL="1371600" marR="0" lvl="2"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3pPr>
            <a:lvl4pPr marL="1828800" marR="0" lvl="3"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4pPr>
            <a:lvl5pPr marL="2286000" marR="0" lvl="4"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5pPr>
            <a:lvl6pPr marL="2743200" marR="0" lvl="5"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6pPr>
            <a:lvl7pPr marL="3200400" marR="0" lvl="6"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7pPr>
            <a:lvl8pPr marL="3657600" marR="0" lvl="7" indent="-342900" algn="l" rtl="0">
              <a:lnSpc>
                <a:spcPct val="115000"/>
              </a:lnSpc>
              <a:spcBef>
                <a:spcPts val="1600"/>
              </a:spcBef>
              <a:spcAft>
                <a:spcPts val="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8pPr>
            <a:lvl9pPr marL="4114800" marR="0" lvl="8" indent="-342900" algn="l" rtl="0">
              <a:lnSpc>
                <a:spcPct val="115000"/>
              </a:lnSpc>
              <a:spcBef>
                <a:spcPts val="1600"/>
              </a:spcBef>
              <a:spcAft>
                <a:spcPts val="1600"/>
              </a:spcAft>
              <a:buClr>
                <a:srgbClr val="1B262C"/>
              </a:buClr>
              <a:buSzPts val="1800"/>
              <a:buFont typeface="Nunito Sans"/>
              <a:buNone/>
              <a:defRPr sz="1800" b="0" i="0" u="none" strike="noStrike" cap="none">
                <a:solidFill>
                  <a:schemeClr val="lt2"/>
                </a:solidFill>
                <a:latin typeface="Signika SemiBold"/>
                <a:ea typeface="Signika SemiBold"/>
                <a:cs typeface="Signika SemiBold"/>
                <a:sym typeface="Signika SemiBold"/>
              </a:defRPr>
            </a:lvl9pPr>
          </a:lstStyle>
          <a:p>
            <a:r>
              <a:rPr lang="en-US" sz="1600" dirty="0">
                <a:latin typeface="Comic Sans MS" panose="030F0702030302020204" pitchFamily="66" charset="0"/>
                <a:cs typeface="Times New Roman" panose="02020603050405020304" pitchFamily="18" charset="0"/>
              </a:rPr>
              <a:t>Buy/adopt Pets </a:t>
            </a:r>
            <a:endParaRPr lang="en-IN" sz="1600" dirty="0">
              <a:latin typeface="Comic Sans MS" panose="030F0702030302020204" pitchFamily="66"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Vet Center by Slidesgo">
  <a:themeElements>
    <a:clrScheme name="Simple Light">
      <a:dk1>
        <a:srgbClr val="1B262C"/>
      </a:dk1>
      <a:lt1>
        <a:srgbClr val="FFFFFF"/>
      </a:lt1>
      <a:dk2>
        <a:srgbClr val="CE5757"/>
      </a:dk2>
      <a:lt2>
        <a:srgbClr val="ED6663"/>
      </a:lt2>
      <a:accent1>
        <a:srgbClr val="FF9C41"/>
      </a:accent1>
      <a:accent2>
        <a:srgbClr val="E4F4FB"/>
      </a:accent2>
      <a:accent3>
        <a:srgbClr val="3194AF"/>
      </a:accent3>
      <a:accent4>
        <a:srgbClr val="FFC7C8"/>
      </a:accent4>
      <a:accent5>
        <a:srgbClr val="FFD4D4"/>
      </a:accent5>
      <a:accent6>
        <a:srgbClr val="287699"/>
      </a:accent6>
      <a:hlink>
        <a:srgbClr val="2876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659</Words>
  <Application>Microsoft Office PowerPoint</Application>
  <PresentationFormat>On-screen Show (16:9)</PresentationFormat>
  <Paragraphs>75</Paragraphs>
  <Slides>34</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Bradley Hand ITC</vt:lpstr>
      <vt:lpstr>Comic Sans MS</vt:lpstr>
      <vt:lpstr>Meows</vt:lpstr>
      <vt:lpstr>Nunito Sans</vt:lpstr>
      <vt:lpstr>Nunito Sans SemiBold</vt:lpstr>
      <vt:lpstr>Signika SemiBold</vt:lpstr>
      <vt:lpstr>Vet Center by Slidesgo</vt:lpstr>
      <vt:lpstr>Online Pet Store</vt:lpstr>
      <vt:lpstr>Table Of Contents</vt:lpstr>
      <vt:lpstr>Team Details</vt:lpstr>
      <vt:lpstr>Problem Statement</vt:lpstr>
      <vt:lpstr>Problem Statement</vt:lpstr>
      <vt:lpstr>Proposed System</vt:lpstr>
      <vt:lpstr>Proposed System</vt:lpstr>
      <vt:lpstr>Proposed System</vt:lpstr>
      <vt:lpstr>PowerPoint Presentation</vt:lpstr>
      <vt:lpstr>Objectives</vt:lpstr>
      <vt:lpstr>Objectives</vt:lpstr>
      <vt:lpstr>Canvas</vt:lpstr>
      <vt:lpstr>AEIOU Framework </vt:lpstr>
      <vt:lpstr>PowerPoint Presentation</vt:lpstr>
      <vt:lpstr>Mind Map</vt:lpstr>
      <vt:lpstr>PowerPoint Presentation</vt:lpstr>
      <vt:lpstr>Empathy Map</vt:lpstr>
      <vt:lpstr>PowerPoint Presentation</vt:lpstr>
      <vt:lpstr>Ideation Canvas</vt:lpstr>
      <vt:lpstr>PowerPoint Presentation</vt:lpstr>
      <vt:lpstr>Product Development Canvas</vt:lpstr>
      <vt:lpstr>PowerPoint Presentation</vt:lpstr>
      <vt:lpstr>Learning Need Matrix</vt:lpstr>
      <vt:lpstr>PowerPoint Presentation</vt:lpstr>
      <vt:lpstr>Rough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Pet Store</dc:title>
  <dc:creator>Dhara</dc:creator>
  <cp:lastModifiedBy>Harshit Jain</cp:lastModifiedBy>
  <cp:revision>2</cp:revision>
  <dcterms:created xsi:type="dcterms:W3CDTF">2022-01-02T10:40:03Z</dcterms:created>
  <dcterms:modified xsi:type="dcterms:W3CDTF">2022-11-20T17:01:36Z</dcterms:modified>
</cp:coreProperties>
</file>